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2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3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7" r:id="rId2"/>
    <p:sldId id="258" r:id="rId3"/>
    <p:sldId id="256" r:id="rId4"/>
    <p:sldId id="276" r:id="rId5"/>
    <p:sldId id="265" r:id="rId6"/>
    <p:sldId id="266" r:id="rId7"/>
    <p:sldId id="267" r:id="rId8"/>
    <p:sldId id="260" r:id="rId9"/>
    <p:sldId id="268" r:id="rId10"/>
    <p:sldId id="269" r:id="rId11"/>
    <p:sldId id="270" r:id="rId12"/>
    <p:sldId id="271" r:id="rId13"/>
    <p:sldId id="261" r:id="rId14"/>
    <p:sldId id="272" r:id="rId15"/>
    <p:sldId id="273" r:id="rId16"/>
    <p:sldId id="274" r:id="rId17"/>
    <p:sldId id="275" r:id="rId18"/>
    <p:sldId id="262" r:id="rId19"/>
    <p:sldId id="264" r:id="rId20"/>
    <p:sldId id="277" r:id="rId21"/>
    <p:sldId id="278" r:id="rId22"/>
    <p:sldId id="279" r:id="rId23"/>
    <p:sldId id="263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A793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3" autoAdjust="0"/>
    <p:restoredTop sz="94660"/>
  </p:normalViewPr>
  <p:slideViewPr>
    <p:cSldViewPr snapToGrid="0" showGuides="1">
      <p:cViewPr>
        <p:scale>
          <a:sx n="70" d="100"/>
          <a:sy n="70" d="100"/>
        </p:scale>
        <p:origin x="-648" y="-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5EFE5-B9EC-4F45-B34F-0892B4A296FF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761216-2D9C-41B3-9D8F-70D00961BB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426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61216-2D9C-41B3-9D8F-70D00961BBC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BDD05-26E1-4757-8527-CC5373E86F7B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61216-2D9C-41B3-9D8F-70D00961BBC3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B8D131-9E98-4891-BFD7-55D711F1531C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61216-2D9C-41B3-9D8F-70D00961BBC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AE882-252E-4B18-B851-34198A1E84F3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AE882-252E-4B18-B851-34198A1E84F3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61216-2D9C-41B3-9D8F-70D00961BBC3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61216-2D9C-41B3-9D8F-70D00961BBC3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61216-2D9C-41B3-9D8F-70D00961BBC3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61216-2D9C-41B3-9D8F-70D00961BBC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1691FA-576D-4C75-B122-16182AD515A4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219984-294E-4BF8-A159-75AB12B4E5CF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219984-294E-4BF8-A159-75AB12B4E5CF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61216-2D9C-41B3-9D8F-70D00961BBC3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61216-2D9C-41B3-9D8F-70D00961BBC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1691FA-576D-4C75-B122-16182AD515A4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change the</a:t>
            </a:r>
            <a:r>
              <a:rPr lang="en-US" baseline="0" dirty="0"/>
              <a:t> image behind</a:t>
            </a:r>
            <a:r>
              <a:rPr lang="en-US" dirty="0"/>
              <a:t> the Mock up.</a:t>
            </a:r>
          </a:p>
          <a:p>
            <a:r>
              <a:rPr lang="en-US" dirty="0"/>
              <a:t>Select the layer - &gt; Right</a:t>
            </a:r>
            <a:r>
              <a:rPr lang="en-US" baseline="0" dirty="0"/>
              <a:t> Click -&gt; Send to Back -&gt; Delete the image -&gt; Drag &amp; Drop your Own Picture -&gt; Send to Back (again)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5AEF-D434-4478-B6B7-F5C77B5E9B4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761216-2D9C-41B3-9D8F-70D00961BBC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BDD05-26E1-4757-8527-CC5373E86F7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/>
          <p:cNvSpPr>
            <a:spLocks noGrp="1"/>
          </p:cNvSpPr>
          <p:nvPr>
            <p:ph type="pic" sz="quarter" idx="32"/>
          </p:nvPr>
        </p:nvSpPr>
        <p:spPr>
          <a:xfrm rot="20191783">
            <a:off x="107328" y="1056358"/>
            <a:ext cx="12006805" cy="10170422"/>
          </a:xfrm>
          <a:custGeom>
            <a:avLst/>
            <a:gdLst>
              <a:gd name="connsiteX0" fmla="*/ 457201 w 12006805"/>
              <a:gd name="connsiteY0" fmla="*/ 1571417 h 10170422"/>
              <a:gd name="connsiteX1" fmla="*/ 457200 w 12006805"/>
              <a:gd name="connsiteY1" fmla="*/ 3716719 h 10170422"/>
              <a:gd name="connsiteX2" fmla="*/ 0 w 12006805"/>
              <a:gd name="connsiteY2" fmla="*/ 3716719 h 10170422"/>
              <a:gd name="connsiteX3" fmla="*/ 1 w 12006805"/>
              <a:gd name="connsiteY3" fmla="*/ 1571417 h 10170422"/>
              <a:gd name="connsiteX4" fmla="*/ 981896 w 12006805"/>
              <a:gd name="connsiteY4" fmla="*/ 1139540 h 10170422"/>
              <a:gd name="connsiteX5" fmla="*/ 981895 w 12006805"/>
              <a:gd name="connsiteY5" fmla="*/ 4226241 h 10170422"/>
              <a:gd name="connsiteX6" fmla="*/ 524696 w 12006805"/>
              <a:gd name="connsiteY6" fmla="*/ 4226241 h 10170422"/>
              <a:gd name="connsiteX7" fmla="*/ 524696 w 12006805"/>
              <a:gd name="connsiteY7" fmla="*/ 1139540 h 10170422"/>
              <a:gd name="connsiteX8" fmla="*/ 12006805 w 12006805"/>
              <a:gd name="connsiteY8" fmla="*/ 5787279 h 10170422"/>
              <a:gd name="connsiteX9" fmla="*/ 12006805 w 12006805"/>
              <a:gd name="connsiteY9" fmla="*/ 10170422 h 10170422"/>
              <a:gd name="connsiteX10" fmla="*/ 11549605 w 12006805"/>
              <a:gd name="connsiteY10" fmla="*/ 10170422 h 10170422"/>
              <a:gd name="connsiteX11" fmla="*/ 11549605 w 12006805"/>
              <a:gd name="connsiteY11" fmla="*/ 5787279 h 10170422"/>
              <a:gd name="connsiteX12" fmla="*/ 1509186 w 12006805"/>
              <a:gd name="connsiteY12" fmla="*/ 680193 h 10170422"/>
              <a:gd name="connsiteX13" fmla="*/ 1509186 w 12006805"/>
              <a:gd name="connsiteY13" fmla="*/ 4173488 h 10170422"/>
              <a:gd name="connsiteX14" fmla="*/ 1051986 w 12006805"/>
              <a:gd name="connsiteY14" fmla="*/ 4173488 h 10170422"/>
              <a:gd name="connsiteX15" fmla="*/ 1051986 w 12006805"/>
              <a:gd name="connsiteY15" fmla="*/ 680193 h 10170422"/>
              <a:gd name="connsiteX16" fmla="*/ 11472028 w 12006805"/>
              <a:gd name="connsiteY16" fmla="*/ 5006015 h 10170422"/>
              <a:gd name="connsiteX17" fmla="*/ 11472028 w 12006805"/>
              <a:gd name="connsiteY17" fmla="*/ 9389158 h 10170422"/>
              <a:gd name="connsiteX18" fmla="*/ 11014827 w 12006805"/>
              <a:gd name="connsiteY18" fmla="*/ 9389158 h 10170422"/>
              <a:gd name="connsiteX19" fmla="*/ 11014828 w 12006805"/>
              <a:gd name="connsiteY19" fmla="*/ 5006015 h 10170422"/>
              <a:gd name="connsiteX20" fmla="*/ 10949298 w 12006805"/>
              <a:gd name="connsiteY20" fmla="*/ 4257486 h 10170422"/>
              <a:gd name="connsiteX21" fmla="*/ 10949298 w 12006805"/>
              <a:gd name="connsiteY21" fmla="*/ 8640629 h 10170422"/>
              <a:gd name="connsiteX22" fmla="*/ 10492098 w 12006805"/>
              <a:gd name="connsiteY22" fmla="*/ 8640628 h 10170422"/>
              <a:gd name="connsiteX23" fmla="*/ 10492098 w 12006805"/>
              <a:gd name="connsiteY23" fmla="*/ 4257485 h 10170422"/>
              <a:gd name="connsiteX24" fmla="*/ 7254019 w 12006805"/>
              <a:gd name="connsiteY24" fmla="*/ 2558860 h 10170422"/>
              <a:gd name="connsiteX25" fmla="*/ 7254018 w 12006805"/>
              <a:gd name="connsiteY25" fmla="*/ 6942002 h 10170422"/>
              <a:gd name="connsiteX26" fmla="*/ 6796818 w 12006805"/>
              <a:gd name="connsiteY26" fmla="*/ 6942002 h 10170422"/>
              <a:gd name="connsiteX27" fmla="*/ 6796820 w 12006805"/>
              <a:gd name="connsiteY27" fmla="*/ 2558860 h 10170422"/>
              <a:gd name="connsiteX28" fmla="*/ 2009961 w 12006805"/>
              <a:gd name="connsiteY28" fmla="*/ 281912 h 10170422"/>
              <a:gd name="connsiteX29" fmla="*/ 2009961 w 12006805"/>
              <a:gd name="connsiteY29" fmla="*/ 4058414 h 10170422"/>
              <a:gd name="connsiteX30" fmla="*/ 1552761 w 12006805"/>
              <a:gd name="connsiteY30" fmla="*/ 4058413 h 10170422"/>
              <a:gd name="connsiteX31" fmla="*/ 1552761 w 12006805"/>
              <a:gd name="connsiteY31" fmla="*/ 281912 h 10170422"/>
              <a:gd name="connsiteX32" fmla="*/ 2548267 w 12006805"/>
              <a:gd name="connsiteY32" fmla="*/ 491841 h 10170422"/>
              <a:gd name="connsiteX33" fmla="*/ 2548267 w 12006805"/>
              <a:gd name="connsiteY33" fmla="*/ 4268342 h 10170422"/>
              <a:gd name="connsiteX34" fmla="*/ 2091067 w 12006805"/>
              <a:gd name="connsiteY34" fmla="*/ 4268343 h 10170422"/>
              <a:gd name="connsiteX35" fmla="*/ 2091067 w 12006805"/>
              <a:gd name="connsiteY35" fmla="*/ 491841 h 10170422"/>
              <a:gd name="connsiteX36" fmla="*/ 6736764 w 12006805"/>
              <a:gd name="connsiteY36" fmla="*/ 2234387 h 10170422"/>
              <a:gd name="connsiteX37" fmla="*/ 6736763 w 12006805"/>
              <a:gd name="connsiteY37" fmla="*/ 6617529 h 10170422"/>
              <a:gd name="connsiteX38" fmla="*/ 6279563 w 12006805"/>
              <a:gd name="connsiteY38" fmla="*/ 6617529 h 10170422"/>
              <a:gd name="connsiteX39" fmla="*/ 6279564 w 12006805"/>
              <a:gd name="connsiteY39" fmla="*/ 2234387 h 10170422"/>
              <a:gd name="connsiteX40" fmla="*/ 6226624 w 12006805"/>
              <a:gd name="connsiteY40" fmla="*/ 1971691 h 10170422"/>
              <a:gd name="connsiteX41" fmla="*/ 6226622 w 12006805"/>
              <a:gd name="connsiteY41" fmla="*/ 6354833 h 10170422"/>
              <a:gd name="connsiteX42" fmla="*/ 5769424 w 12006805"/>
              <a:gd name="connsiteY42" fmla="*/ 6354834 h 10170422"/>
              <a:gd name="connsiteX43" fmla="*/ 5769424 w 12006805"/>
              <a:gd name="connsiteY43" fmla="*/ 1971691 h 10170422"/>
              <a:gd name="connsiteX44" fmla="*/ 5720794 w 12006805"/>
              <a:gd name="connsiteY44" fmla="*/ 1710865 h 10170422"/>
              <a:gd name="connsiteX45" fmla="*/ 5720795 w 12006805"/>
              <a:gd name="connsiteY45" fmla="*/ 6094008 h 10170422"/>
              <a:gd name="connsiteX46" fmla="*/ 5263594 w 12006805"/>
              <a:gd name="connsiteY46" fmla="*/ 6094007 h 10170422"/>
              <a:gd name="connsiteX47" fmla="*/ 5263595 w 12006805"/>
              <a:gd name="connsiteY47" fmla="*/ 1710865 h 10170422"/>
              <a:gd name="connsiteX48" fmla="*/ 10429474 w 12006805"/>
              <a:gd name="connsiteY48" fmla="*/ 3502265 h 10170422"/>
              <a:gd name="connsiteX49" fmla="*/ 10429474 w 12006805"/>
              <a:gd name="connsiteY49" fmla="*/ 7885409 h 10170422"/>
              <a:gd name="connsiteX50" fmla="*/ 9972273 w 12006805"/>
              <a:gd name="connsiteY50" fmla="*/ 7885408 h 10170422"/>
              <a:gd name="connsiteX51" fmla="*/ 9972273 w 12006805"/>
              <a:gd name="connsiteY51" fmla="*/ 3502265 h 10170422"/>
              <a:gd name="connsiteX52" fmla="*/ 3622403 w 12006805"/>
              <a:gd name="connsiteY52" fmla="*/ 445129 h 10170422"/>
              <a:gd name="connsiteX53" fmla="*/ 3622404 w 12006805"/>
              <a:gd name="connsiteY53" fmla="*/ 4828272 h 10170422"/>
              <a:gd name="connsiteX54" fmla="*/ 3165204 w 12006805"/>
              <a:gd name="connsiteY54" fmla="*/ 4828272 h 10170422"/>
              <a:gd name="connsiteX55" fmla="*/ 3165203 w 12006805"/>
              <a:gd name="connsiteY55" fmla="*/ 445130 h 10170422"/>
              <a:gd name="connsiteX56" fmla="*/ 3080770 w 12006805"/>
              <a:gd name="connsiteY56" fmla="*/ 209954 h 10170422"/>
              <a:gd name="connsiteX57" fmla="*/ 3080770 w 12006805"/>
              <a:gd name="connsiteY57" fmla="*/ 4593097 h 10170422"/>
              <a:gd name="connsiteX58" fmla="*/ 2623570 w 12006805"/>
              <a:gd name="connsiteY58" fmla="*/ 4593097 h 10170422"/>
              <a:gd name="connsiteX59" fmla="*/ 2623569 w 12006805"/>
              <a:gd name="connsiteY59" fmla="*/ 209954 h 10170422"/>
              <a:gd name="connsiteX60" fmla="*/ 4164758 w 12006805"/>
              <a:gd name="connsiteY60" fmla="*/ 587075 h 10170422"/>
              <a:gd name="connsiteX61" fmla="*/ 4164759 w 12006805"/>
              <a:gd name="connsiteY61" fmla="*/ 4970218 h 10170422"/>
              <a:gd name="connsiteX62" fmla="*/ 3707558 w 12006805"/>
              <a:gd name="connsiteY62" fmla="*/ 4970218 h 10170422"/>
              <a:gd name="connsiteX63" fmla="*/ 3707558 w 12006805"/>
              <a:gd name="connsiteY63" fmla="*/ 587076 h 10170422"/>
              <a:gd name="connsiteX64" fmla="*/ 5206709 w 12006805"/>
              <a:gd name="connsiteY64" fmla="*/ 1039485 h 10170422"/>
              <a:gd name="connsiteX65" fmla="*/ 5206711 w 12006805"/>
              <a:gd name="connsiteY65" fmla="*/ 5422628 h 10170422"/>
              <a:gd name="connsiteX66" fmla="*/ 4749510 w 12006805"/>
              <a:gd name="connsiteY66" fmla="*/ 5422628 h 10170422"/>
              <a:gd name="connsiteX67" fmla="*/ 4749510 w 12006805"/>
              <a:gd name="connsiteY67" fmla="*/ 1039485 h 10170422"/>
              <a:gd name="connsiteX68" fmla="*/ 9859532 w 12006805"/>
              <a:gd name="connsiteY68" fmla="*/ 2974057 h 10170422"/>
              <a:gd name="connsiteX69" fmla="*/ 9859532 w 12006805"/>
              <a:gd name="connsiteY69" fmla="*/ 7998619 h 10170422"/>
              <a:gd name="connsiteX70" fmla="*/ 9402331 w 12006805"/>
              <a:gd name="connsiteY70" fmla="*/ 7998618 h 10170422"/>
              <a:gd name="connsiteX71" fmla="*/ 9402331 w 12006805"/>
              <a:gd name="connsiteY71" fmla="*/ 2974058 h 10170422"/>
              <a:gd name="connsiteX72" fmla="*/ 8797505 w 12006805"/>
              <a:gd name="connsiteY72" fmla="*/ 2458191 h 10170422"/>
              <a:gd name="connsiteX73" fmla="*/ 8797506 w 12006805"/>
              <a:gd name="connsiteY73" fmla="*/ 7415376 h 10170422"/>
              <a:gd name="connsiteX74" fmla="*/ 8340305 w 12006805"/>
              <a:gd name="connsiteY74" fmla="*/ 7415377 h 10170422"/>
              <a:gd name="connsiteX75" fmla="*/ 8340305 w 12006805"/>
              <a:gd name="connsiteY75" fmla="*/ 2458192 h 10170422"/>
              <a:gd name="connsiteX76" fmla="*/ 8289460 w 12006805"/>
              <a:gd name="connsiteY76" fmla="*/ 2217924 h 10170422"/>
              <a:gd name="connsiteX77" fmla="*/ 8289461 w 12006805"/>
              <a:gd name="connsiteY77" fmla="*/ 6853162 h 10170422"/>
              <a:gd name="connsiteX78" fmla="*/ 7832261 w 12006805"/>
              <a:gd name="connsiteY78" fmla="*/ 6853162 h 10170422"/>
              <a:gd name="connsiteX79" fmla="*/ 7832261 w 12006805"/>
              <a:gd name="connsiteY79" fmla="*/ 2217924 h 10170422"/>
              <a:gd name="connsiteX80" fmla="*/ 7769366 w 12006805"/>
              <a:gd name="connsiteY80" fmla="*/ 1917685 h 10170422"/>
              <a:gd name="connsiteX81" fmla="*/ 7769366 w 12006805"/>
              <a:gd name="connsiteY81" fmla="*/ 6744421 h 10170422"/>
              <a:gd name="connsiteX82" fmla="*/ 7312166 w 12006805"/>
              <a:gd name="connsiteY82" fmla="*/ 6744421 h 10170422"/>
              <a:gd name="connsiteX83" fmla="*/ 7312167 w 12006805"/>
              <a:gd name="connsiteY83" fmla="*/ 1917686 h 10170422"/>
              <a:gd name="connsiteX84" fmla="*/ 4691075 w 12006805"/>
              <a:gd name="connsiteY84" fmla="*/ 0 h 10170422"/>
              <a:gd name="connsiteX85" fmla="*/ 4691075 w 12006805"/>
              <a:gd name="connsiteY85" fmla="*/ 5411967 h 10170422"/>
              <a:gd name="connsiteX86" fmla="*/ 4233876 w 12006805"/>
              <a:gd name="connsiteY86" fmla="*/ 5411968 h 10170422"/>
              <a:gd name="connsiteX87" fmla="*/ 4233875 w 12006805"/>
              <a:gd name="connsiteY87" fmla="*/ 0 h 10170422"/>
              <a:gd name="connsiteX88" fmla="*/ 9323320 w 12006805"/>
              <a:gd name="connsiteY88" fmla="*/ 1921443 h 10170422"/>
              <a:gd name="connsiteX89" fmla="*/ 9323320 w 12006805"/>
              <a:gd name="connsiteY89" fmla="*/ 7822761 h 10170422"/>
              <a:gd name="connsiteX90" fmla="*/ 8866120 w 12006805"/>
              <a:gd name="connsiteY90" fmla="*/ 7822761 h 10170422"/>
              <a:gd name="connsiteX91" fmla="*/ 8866120 w 12006805"/>
              <a:gd name="connsiteY91" fmla="*/ 1921443 h 10170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12006805" h="10170422">
                <a:moveTo>
                  <a:pt x="457201" y="1571417"/>
                </a:moveTo>
                <a:lnTo>
                  <a:pt x="457200" y="3716719"/>
                </a:lnTo>
                <a:lnTo>
                  <a:pt x="0" y="3716719"/>
                </a:lnTo>
                <a:lnTo>
                  <a:pt x="1" y="1571417"/>
                </a:lnTo>
                <a:close/>
                <a:moveTo>
                  <a:pt x="981896" y="1139540"/>
                </a:moveTo>
                <a:lnTo>
                  <a:pt x="981895" y="4226241"/>
                </a:lnTo>
                <a:lnTo>
                  <a:pt x="524696" y="4226241"/>
                </a:lnTo>
                <a:lnTo>
                  <a:pt x="524696" y="1139540"/>
                </a:lnTo>
                <a:close/>
                <a:moveTo>
                  <a:pt x="12006805" y="5787279"/>
                </a:moveTo>
                <a:lnTo>
                  <a:pt x="12006805" y="10170422"/>
                </a:lnTo>
                <a:lnTo>
                  <a:pt x="11549605" y="10170422"/>
                </a:lnTo>
                <a:lnTo>
                  <a:pt x="11549605" y="5787279"/>
                </a:lnTo>
                <a:close/>
                <a:moveTo>
                  <a:pt x="1509186" y="680193"/>
                </a:moveTo>
                <a:lnTo>
                  <a:pt x="1509186" y="4173488"/>
                </a:lnTo>
                <a:lnTo>
                  <a:pt x="1051986" y="4173488"/>
                </a:lnTo>
                <a:lnTo>
                  <a:pt x="1051986" y="680193"/>
                </a:lnTo>
                <a:close/>
                <a:moveTo>
                  <a:pt x="11472028" y="5006015"/>
                </a:moveTo>
                <a:lnTo>
                  <a:pt x="11472028" y="9389158"/>
                </a:lnTo>
                <a:lnTo>
                  <a:pt x="11014827" y="9389158"/>
                </a:lnTo>
                <a:lnTo>
                  <a:pt x="11014828" y="5006015"/>
                </a:lnTo>
                <a:close/>
                <a:moveTo>
                  <a:pt x="10949298" y="4257486"/>
                </a:moveTo>
                <a:lnTo>
                  <a:pt x="10949298" y="8640629"/>
                </a:lnTo>
                <a:lnTo>
                  <a:pt x="10492098" y="8640628"/>
                </a:lnTo>
                <a:lnTo>
                  <a:pt x="10492098" y="4257485"/>
                </a:lnTo>
                <a:close/>
                <a:moveTo>
                  <a:pt x="7254019" y="2558860"/>
                </a:moveTo>
                <a:lnTo>
                  <a:pt x="7254018" y="6942002"/>
                </a:lnTo>
                <a:lnTo>
                  <a:pt x="6796818" y="6942002"/>
                </a:lnTo>
                <a:lnTo>
                  <a:pt x="6796820" y="2558860"/>
                </a:lnTo>
                <a:close/>
                <a:moveTo>
                  <a:pt x="2009961" y="281912"/>
                </a:moveTo>
                <a:lnTo>
                  <a:pt x="2009961" y="4058414"/>
                </a:lnTo>
                <a:lnTo>
                  <a:pt x="1552761" y="4058413"/>
                </a:lnTo>
                <a:lnTo>
                  <a:pt x="1552761" y="281912"/>
                </a:lnTo>
                <a:close/>
                <a:moveTo>
                  <a:pt x="2548267" y="491841"/>
                </a:moveTo>
                <a:lnTo>
                  <a:pt x="2548267" y="4268342"/>
                </a:lnTo>
                <a:lnTo>
                  <a:pt x="2091067" y="4268343"/>
                </a:lnTo>
                <a:lnTo>
                  <a:pt x="2091067" y="491841"/>
                </a:lnTo>
                <a:close/>
                <a:moveTo>
                  <a:pt x="6736764" y="2234387"/>
                </a:moveTo>
                <a:lnTo>
                  <a:pt x="6736763" y="6617529"/>
                </a:lnTo>
                <a:lnTo>
                  <a:pt x="6279563" y="6617529"/>
                </a:lnTo>
                <a:lnTo>
                  <a:pt x="6279564" y="2234387"/>
                </a:lnTo>
                <a:close/>
                <a:moveTo>
                  <a:pt x="6226624" y="1971691"/>
                </a:moveTo>
                <a:lnTo>
                  <a:pt x="6226622" y="6354833"/>
                </a:lnTo>
                <a:lnTo>
                  <a:pt x="5769424" y="6354834"/>
                </a:lnTo>
                <a:lnTo>
                  <a:pt x="5769424" y="1971691"/>
                </a:lnTo>
                <a:close/>
                <a:moveTo>
                  <a:pt x="5720794" y="1710865"/>
                </a:moveTo>
                <a:lnTo>
                  <a:pt x="5720795" y="6094008"/>
                </a:lnTo>
                <a:lnTo>
                  <a:pt x="5263594" y="6094007"/>
                </a:lnTo>
                <a:lnTo>
                  <a:pt x="5263595" y="1710865"/>
                </a:lnTo>
                <a:close/>
                <a:moveTo>
                  <a:pt x="10429474" y="3502265"/>
                </a:moveTo>
                <a:lnTo>
                  <a:pt x="10429474" y="7885409"/>
                </a:lnTo>
                <a:lnTo>
                  <a:pt x="9972273" y="7885408"/>
                </a:lnTo>
                <a:lnTo>
                  <a:pt x="9972273" y="3502265"/>
                </a:lnTo>
                <a:close/>
                <a:moveTo>
                  <a:pt x="3622403" y="445129"/>
                </a:moveTo>
                <a:lnTo>
                  <a:pt x="3622404" y="4828272"/>
                </a:lnTo>
                <a:lnTo>
                  <a:pt x="3165204" y="4828272"/>
                </a:lnTo>
                <a:lnTo>
                  <a:pt x="3165203" y="445130"/>
                </a:lnTo>
                <a:close/>
                <a:moveTo>
                  <a:pt x="3080770" y="209954"/>
                </a:moveTo>
                <a:lnTo>
                  <a:pt x="3080770" y="4593097"/>
                </a:lnTo>
                <a:lnTo>
                  <a:pt x="2623570" y="4593097"/>
                </a:lnTo>
                <a:lnTo>
                  <a:pt x="2623569" y="209954"/>
                </a:lnTo>
                <a:close/>
                <a:moveTo>
                  <a:pt x="4164758" y="587075"/>
                </a:moveTo>
                <a:lnTo>
                  <a:pt x="4164759" y="4970218"/>
                </a:lnTo>
                <a:lnTo>
                  <a:pt x="3707558" y="4970218"/>
                </a:lnTo>
                <a:lnTo>
                  <a:pt x="3707558" y="587076"/>
                </a:lnTo>
                <a:close/>
                <a:moveTo>
                  <a:pt x="5206709" y="1039485"/>
                </a:moveTo>
                <a:lnTo>
                  <a:pt x="5206711" y="5422628"/>
                </a:lnTo>
                <a:lnTo>
                  <a:pt x="4749510" y="5422628"/>
                </a:lnTo>
                <a:lnTo>
                  <a:pt x="4749510" y="1039485"/>
                </a:lnTo>
                <a:close/>
                <a:moveTo>
                  <a:pt x="9859532" y="2974057"/>
                </a:moveTo>
                <a:lnTo>
                  <a:pt x="9859532" y="7998619"/>
                </a:lnTo>
                <a:lnTo>
                  <a:pt x="9402331" y="7998618"/>
                </a:lnTo>
                <a:lnTo>
                  <a:pt x="9402331" y="2974058"/>
                </a:lnTo>
                <a:close/>
                <a:moveTo>
                  <a:pt x="8797505" y="2458191"/>
                </a:moveTo>
                <a:lnTo>
                  <a:pt x="8797506" y="7415376"/>
                </a:lnTo>
                <a:lnTo>
                  <a:pt x="8340305" y="7415377"/>
                </a:lnTo>
                <a:lnTo>
                  <a:pt x="8340305" y="2458192"/>
                </a:lnTo>
                <a:close/>
                <a:moveTo>
                  <a:pt x="8289460" y="2217924"/>
                </a:moveTo>
                <a:lnTo>
                  <a:pt x="8289461" y="6853162"/>
                </a:lnTo>
                <a:lnTo>
                  <a:pt x="7832261" y="6853162"/>
                </a:lnTo>
                <a:lnTo>
                  <a:pt x="7832261" y="2217924"/>
                </a:lnTo>
                <a:close/>
                <a:moveTo>
                  <a:pt x="7769366" y="1917685"/>
                </a:moveTo>
                <a:lnTo>
                  <a:pt x="7769366" y="6744421"/>
                </a:lnTo>
                <a:lnTo>
                  <a:pt x="7312166" y="6744421"/>
                </a:lnTo>
                <a:lnTo>
                  <a:pt x="7312167" y="1917686"/>
                </a:lnTo>
                <a:close/>
                <a:moveTo>
                  <a:pt x="4691075" y="0"/>
                </a:moveTo>
                <a:lnTo>
                  <a:pt x="4691075" y="5411967"/>
                </a:lnTo>
                <a:lnTo>
                  <a:pt x="4233876" y="5411968"/>
                </a:lnTo>
                <a:lnTo>
                  <a:pt x="4233875" y="0"/>
                </a:lnTo>
                <a:close/>
                <a:moveTo>
                  <a:pt x="9323320" y="1921443"/>
                </a:moveTo>
                <a:lnTo>
                  <a:pt x="9323320" y="7822761"/>
                </a:lnTo>
                <a:lnTo>
                  <a:pt x="8866120" y="7822761"/>
                </a:lnTo>
                <a:lnTo>
                  <a:pt x="8866120" y="192144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35"/>
          </p:nvPr>
        </p:nvSpPr>
        <p:spPr>
          <a:xfrm rot="777076">
            <a:off x="-1173430" y="428391"/>
            <a:ext cx="8349775" cy="7039749"/>
          </a:xfrm>
          <a:custGeom>
            <a:avLst/>
            <a:gdLst>
              <a:gd name="connsiteX0" fmla="*/ 1217907 w 8349775"/>
              <a:gd name="connsiteY0" fmla="*/ 6522153 h 7039749"/>
              <a:gd name="connsiteX1" fmla="*/ 4220751 w 8349775"/>
              <a:gd name="connsiteY1" fmla="*/ 6522153 h 7039749"/>
              <a:gd name="connsiteX2" fmla="*/ 4220751 w 8349775"/>
              <a:gd name="connsiteY2" fmla="*/ 7039749 h 7039749"/>
              <a:gd name="connsiteX3" fmla="*/ 1217907 w 8349775"/>
              <a:gd name="connsiteY3" fmla="*/ 7039749 h 7039749"/>
              <a:gd name="connsiteX4" fmla="*/ 2110597 w 8349775"/>
              <a:gd name="connsiteY4" fmla="*/ 5917893 h 7039749"/>
              <a:gd name="connsiteX5" fmla="*/ 5113440 w 8349775"/>
              <a:gd name="connsiteY5" fmla="*/ 5917894 h 7039749"/>
              <a:gd name="connsiteX6" fmla="*/ 5113441 w 8349775"/>
              <a:gd name="connsiteY6" fmla="*/ 6435490 h 7039749"/>
              <a:gd name="connsiteX7" fmla="*/ 2110598 w 8349775"/>
              <a:gd name="connsiteY7" fmla="*/ 6435489 h 7039749"/>
              <a:gd name="connsiteX8" fmla="*/ 1499360 w 8349775"/>
              <a:gd name="connsiteY8" fmla="*/ 5314278 h 7039749"/>
              <a:gd name="connsiteX9" fmla="*/ 5551388 w 8349775"/>
              <a:gd name="connsiteY9" fmla="*/ 5314279 h 7039749"/>
              <a:gd name="connsiteX10" fmla="*/ 5551388 w 8349775"/>
              <a:gd name="connsiteY10" fmla="*/ 5831874 h 7039749"/>
              <a:gd name="connsiteX11" fmla="*/ 1499360 w 8349775"/>
              <a:gd name="connsiteY11" fmla="*/ 5831874 h 7039749"/>
              <a:gd name="connsiteX12" fmla="*/ 2411944 w 8349775"/>
              <a:gd name="connsiteY12" fmla="*/ 4708499 h 7039749"/>
              <a:gd name="connsiteX13" fmla="*/ 6463971 w 8349775"/>
              <a:gd name="connsiteY13" fmla="*/ 4708499 h 7039749"/>
              <a:gd name="connsiteX14" fmla="*/ 6463971 w 8349775"/>
              <a:gd name="connsiteY14" fmla="*/ 5226094 h 7039749"/>
              <a:gd name="connsiteX15" fmla="*/ 2411944 w 8349775"/>
              <a:gd name="connsiteY15" fmla="*/ 5226094 h 7039749"/>
              <a:gd name="connsiteX16" fmla="*/ 1124034 w 8349775"/>
              <a:gd name="connsiteY16" fmla="*/ 4121207 h 7039749"/>
              <a:gd name="connsiteX17" fmla="*/ 5937685 w 8349775"/>
              <a:gd name="connsiteY17" fmla="*/ 4121207 h 7039749"/>
              <a:gd name="connsiteX18" fmla="*/ 5937685 w 8349775"/>
              <a:gd name="connsiteY18" fmla="*/ 4638803 h 7039749"/>
              <a:gd name="connsiteX19" fmla="*/ 1124034 w 8349775"/>
              <a:gd name="connsiteY19" fmla="*/ 4638803 h 7039749"/>
              <a:gd name="connsiteX20" fmla="*/ 1452148 w 8349775"/>
              <a:gd name="connsiteY20" fmla="*/ 3546689 h 7039749"/>
              <a:gd name="connsiteX21" fmla="*/ 6993567 w 8349775"/>
              <a:gd name="connsiteY21" fmla="*/ 3546688 h 7039749"/>
              <a:gd name="connsiteX22" fmla="*/ 6993567 w 8349775"/>
              <a:gd name="connsiteY22" fmla="*/ 4064284 h 7039749"/>
              <a:gd name="connsiteX23" fmla="*/ 1452148 w 8349775"/>
              <a:gd name="connsiteY23" fmla="*/ 4064284 h 7039749"/>
              <a:gd name="connsiteX24" fmla="*/ 1144163 w 8349775"/>
              <a:gd name="connsiteY24" fmla="*/ 2952965 h 7039749"/>
              <a:gd name="connsiteX25" fmla="*/ 6685582 w 8349775"/>
              <a:gd name="connsiteY25" fmla="*/ 2952965 h 7039749"/>
              <a:gd name="connsiteX26" fmla="*/ 6685581 w 8349775"/>
              <a:gd name="connsiteY26" fmla="*/ 3470561 h 7039749"/>
              <a:gd name="connsiteX27" fmla="*/ 1144163 w 8349775"/>
              <a:gd name="connsiteY27" fmla="*/ 3470561 h 7039749"/>
              <a:gd name="connsiteX28" fmla="*/ 821534 w 8349775"/>
              <a:gd name="connsiteY28" fmla="*/ 2366854 h 7039749"/>
              <a:gd name="connsiteX29" fmla="*/ 7721750 w 8349775"/>
              <a:gd name="connsiteY29" fmla="*/ 2366854 h 7039749"/>
              <a:gd name="connsiteX30" fmla="*/ 7721750 w 8349775"/>
              <a:gd name="connsiteY30" fmla="*/ 2884450 h 7039749"/>
              <a:gd name="connsiteX31" fmla="*/ 821534 w 8349775"/>
              <a:gd name="connsiteY31" fmla="*/ 2884450 h 7039749"/>
              <a:gd name="connsiteX32" fmla="*/ 0 w 8349775"/>
              <a:gd name="connsiteY32" fmla="*/ 1776231 h 7039749"/>
              <a:gd name="connsiteX33" fmla="*/ 8349775 w 8349775"/>
              <a:gd name="connsiteY33" fmla="*/ 1776231 h 7039749"/>
              <a:gd name="connsiteX34" fmla="*/ 8349775 w 8349775"/>
              <a:gd name="connsiteY34" fmla="*/ 2293827 h 7039749"/>
              <a:gd name="connsiteX35" fmla="*/ 0 w 8349775"/>
              <a:gd name="connsiteY35" fmla="*/ 2293827 h 7039749"/>
              <a:gd name="connsiteX36" fmla="*/ 1125522 w 8349775"/>
              <a:gd name="connsiteY36" fmla="*/ 1202774 h 7039749"/>
              <a:gd name="connsiteX37" fmla="*/ 7489137 w 8349775"/>
              <a:gd name="connsiteY37" fmla="*/ 1202774 h 7039749"/>
              <a:gd name="connsiteX38" fmla="*/ 7489137 w 8349775"/>
              <a:gd name="connsiteY38" fmla="*/ 1720370 h 7039749"/>
              <a:gd name="connsiteX39" fmla="*/ 1125522 w 8349775"/>
              <a:gd name="connsiteY39" fmla="*/ 1720370 h 7039749"/>
              <a:gd name="connsiteX40" fmla="*/ 1477949 w 8349775"/>
              <a:gd name="connsiteY40" fmla="*/ 611981 h 7039749"/>
              <a:gd name="connsiteX41" fmla="*/ 5977719 w 8349775"/>
              <a:gd name="connsiteY41" fmla="*/ 611981 h 7039749"/>
              <a:gd name="connsiteX42" fmla="*/ 5977719 w 8349775"/>
              <a:gd name="connsiteY42" fmla="*/ 1129577 h 7039749"/>
              <a:gd name="connsiteX43" fmla="*/ 1477949 w 8349775"/>
              <a:gd name="connsiteY43" fmla="*/ 1129577 h 7039749"/>
              <a:gd name="connsiteX44" fmla="*/ 2260398 w 8349775"/>
              <a:gd name="connsiteY44" fmla="*/ 0 h 7039749"/>
              <a:gd name="connsiteX45" fmla="*/ 5587268 w 8349775"/>
              <a:gd name="connsiteY45" fmla="*/ 0 h 7039749"/>
              <a:gd name="connsiteX46" fmla="*/ 5587267 w 8349775"/>
              <a:gd name="connsiteY46" fmla="*/ 517596 h 7039749"/>
              <a:gd name="connsiteX47" fmla="*/ 2260398 w 8349775"/>
              <a:gd name="connsiteY47" fmla="*/ 517596 h 7039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8349775" h="7039749">
                <a:moveTo>
                  <a:pt x="1217907" y="6522153"/>
                </a:moveTo>
                <a:lnTo>
                  <a:pt x="4220751" y="6522153"/>
                </a:lnTo>
                <a:lnTo>
                  <a:pt x="4220751" y="7039749"/>
                </a:lnTo>
                <a:lnTo>
                  <a:pt x="1217907" y="7039749"/>
                </a:lnTo>
                <a:close/>
                <a:moveTo>
                  <a:pt x="2110597" y="5917893"/>
                </a:moveTo>
                <a:lnTo>
                  <a:pt x="5113440" y="5917894"/>
                </a:lnTo>
                <a:lnTo>
                  <a:pt x="5113441" y="6435490"/>
                </a:lnTo>
                <a:lnTo>
                  <a:pt x="2110598" y="6435489"/>
                </a:lnTo>
                <a:close/>
                <a:moveTo>
                  <a:pt x="1499360" y="5314278"/>
                </a:moveTo>
                <a:lnTo>
                  <a:pt x="5551388" y="5314279"/>
                </a:lnTo>
                <a:lnTo>
                  <a:pt x="5551388" y="5831874"/>
                </a:lnTo>
                <a:lnTo>
                  <a:pt x="1499360" y="5831874"/>
                </a:lnTo>
                <a:close/>
                <a:moveTo>
                  <a:pt x="2411944" y="4708499"/>
                </a:moveTo>
                <a:lnTo>
                  <a:pt x="6463971" y="4708499"/>
                </a:lnTo>
                <a:lnTo>
                  <a:pt x="6463971" y="5226094"/>
                </a:lnTo>
                <a:lnTo>
                  <a:pt x="2411944" y="5226094"/>
                </a:lnTo>
                <a:close/>
                <a:moveTo>
                  <a:pt x="1124034" y="4121207"/>
                </a:moveTo>
                <a:lnTo>
                  <a:pt x="5937685" y="4121207"/>
                </a:lnTo>
                <a:lnTo>
                  <a:pt x="5937685" y="4638803"/>
                </a:lnTo>
                <a:lnTo>
                  <a:pt x="1124034" y="4638803"/>
                </a:lnTo>
                <a:close/>
                <a:moveTo>
                  <a:pt x="1452148" y="3546689"/>
                </a:moveTo>
                <a:lnTo>
                  <a:pt x="6993567" y="3546688"/>
                </a:lnTo>
                <a:lnTo>
                  <a:pt x="6993567" y="4064284"/>
                </a:lnTo>
                <a:lnTo>
                  <a:pt x="1452148" y="4064284"/>
                </a:lnTo>
                <a:close/>
                <a:moveTo>
                  <a:pt x="1144163" y="2952965"/>
                </a:moveTo>
                <a:lnTo>
                  <a:pt x="6685582" y="2952965"/>
                </a:lnTo>
                <a:lnTo>
                  <a:pt x="6685581" y="3470561"/>
                </a:lnTo>
                <a:lnTo>
                  <a:pt x="1144163" y="3470561"/>
                </a:lnTo>
                <a:close/>
                <a:moveTo>
                  <a:pt x="821534" y="2366854"/>
                </a:moveTo>
                <a:lnTo>
                  <a:pt x="7721750" y="2366854"/>
                </a:lnTo>
                <a:lnTo>
                  <a:pt x="7721750" y="2884450"/>
                </a:lnTo>
                <a:lnTo>
                  <a:pt x="821534" y="2884450"/>
                </a:lnTo>
                <a:close/>
                <a:moveTo>
                  <a:pt x="0" y="1776231"/>
                </a:moveTo>
                <a:lnTo>
                  <a:pt x="8349775" y="1776231"/>
                </a:lnTo>
                <a:lnTo>
                  <a:pt x="8349775" y="2293827"/>
                </a:lnTo>
                <a:lnTo>
                  <a:pt x="0" y="2293827"/>
                </a:lnTo>
                <a:close/>
                <a:moveTo>
                  <a:pt x="1125522" y="1202774"/>
                </a:moveTo>
                <a:lnTo>
                  <a:pt x="7489137" y="1202774"/>
                </a:lnTo>
                <a:lnTo>
                  <a:pt x="7489137" y="1720370"/>
                </a:lnTo>
                <a:lnTo>
                  <a:pt x="1125522" y="1720370"/>
                </a:lnTo>
                <a:close/>
                <a:moveTo>
                  <a:pt x="1477949" y="611981"/>
                </a:moveTo>
                <a:lnTo>
                  <a:pt x="5977719" y="611981"/>
                </a:lnTo>
                <a:lnTo>
                  <a:pt x="5977719" y="1129577"/>
                </a:lnTo>
                <a:lnTo>
                  <a:pt x="1477949" y="1129577"/>
                </a:lnTo>
                <a:close/>
                <a:moveTo>
                  <a:pt x="2260398" y="0"/>
                </a:moveTo>
                <a:lnTo>
                  <a:pt x="5587268" y="0"/>
                </a:lnTo>
                <a:lnTo>
                  <a:pt x="5587267" y="517596"/>
                </a:lnTo>
                <a:lnTo>
                  <a:pt x="2260398" y="51759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-228600" y="-177800"/>
            <a:ext cx="6554667" cy="7035800"/>
          </a:xfrm>
          <a:custGeom>
            <a:avLst/>
            <a:gdLst>
              <a:gd name="connsiteX0" fmla="*/ 168859 w 6660025"/>
              <a:gd name="connsiteY0" fmla="*/ 0 h 7035800"/>
              <a:gd name="connsiteX1" fmla="*/ 302209 w 6660025"/>
              <a:gd name="connsiteY1" fmla="*/ 0 h 7035800"/>
              <a:gd name="connsiteX2" fmla="*/ 6493459 w 6660025"/>
              <a:gd name="connsiteY2" fmla="*/ 139700 h 7035800"/>
              <a:gd name="connsiteX3" fmla="*/ 5687009 w 6660025"/>
              <a:gd name="connsiteY3" fmla="*/ 3911600 h 7035800"/>
              <a:gd name="connsiteX4" fmla="*/ 6660025 w 6660025"/>
              <a:gd name="connsiteY4" fmla="*/ 7035800 h 7035800"/>
              <a:gd name="connsiteX5" fmla="*/ 0 w 6660025"/>
              <a:gd name="connsiteY5" fmla="*/ 7035800 h 703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660025" h="7035800">
                <a:moveTo>
                  <a:pt x="168859" y="0"/>
                </a:moveTo>
                <a:lnTo>
                  <a:pt x="302209" y="0"/>
                </a:lnTo>
                <a:lnTo>
                  <a:pt x="6493459" y="139700"/>
                </a:lnTo>
                <a:lnTo>
                  <a:pt x="5687009" y="3911600"/>
                </a:lnTo>
                <a:lnTo>
                  <a:pt x="6660025" y="7035800"/>
                </a:lnTo>
                <a:lnTo>
                  <a:pt x="0" y="70358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5975608" y="2"/>
            <a:ext cx="6216393" cy="6857999"/>
          </a:xfrm>
          <a:custGeom>
            <a:avLst/>
            <a:gdLst>
              <a:gd name="connsiteX0" fmla="*/ 6216393 w 6216393"/>
              <a:gd name="connsiteY0" fmla="*/ 0 h 6857999"/>
              <a:gd name="connsiteX1" fmla="*/ 6216393 w 6216393"/>
              <a:gd name="connsiteY1" fmla="*/ 6311138 h 6857999"/>
              <a:gd name="connsiteX2" fmla="*/ 6003352 w 6216393"/>
              <a:gd name="connsiteY2" fmla="*/ 6511952 h 6857999"/>
              <a:gd name="connsiteX3" fmla="*/ 5676976 w 6216393"/>
              <a:gd name="connsiteY3" fmla="*/ 6762854 h 6857999"/>
              <a:gd name="connsiteX4" fmla="*/ 5504535 w 6216393"/>
              <a:gd name="connsiteY4" fmla="*/ 6857999 h 6857999"/>
              <a:gd name="connsiteX5" fmla="*/ 3718931 w 6216393"/>
              <a:gd name="connsiteY5" fmla="*/ 6857999 h 6857999"/>
              <a:gd name="connsiteX6" fmla="*/ 3611422 w 6216393"/>
              <a:gd name="connsiteY6" fmla="*/ 6804188 h 6857999"/>
              <a:gd name="connsiteX7" fmla="*/ 3130386 w 6216393"/>
              <a:gd name="connsiteY7" fmla="*/ 6427075 h 6857999"/>
              <a:gd name="connsiteX8" fmla="*/ 553464 w 6216393"/>
              <a:gd name="connsiteY8" fmla="*/ 3693256 h 6857999"/>
              <a:gd name="connsiteX9" fmla="*/ 638342 w 6216393"/>
              <a:gd name="connsiteY9" fmla="*/ 820290 h 6857999"/>
              <a:gd name="connsiteX10" fmla="*/ 1508575 w 6216393"/>
              <a:gd name="connsiteY10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216393" h="6857999">
                <a:moveTo>
                  <a:pt x="6216393" y="0"/>
                </a:moveTo>
                <a:lnTo>
                  <a:pt x="6216393" y="6311138"/>
                </a:lnTo>
                <a:lnTo>
                  <a:pt x="6003352" y="6511952"/>
                </a:lnTo>
                <a:cubicBezTo>
                  <a:pt x="5901254" y="6608190"/>
                  <a:pt x="5791820" y="6691805"/>
                  <a:pt x="5676976" y="6762854"/>
                </a:cubicBezTo>
                <a:lnTo>
                  <a:pt x="5504535" y="6857999"/>
                </a:lnTo>
                <a:lnTo>
                  <a:pt x="3718931" y="6857999"/>
                </a:lnTo>
                <a:lnTo>
                  <a:pt x="3611422" y="6804188"/>
                </a:lnTo>
                <a:cubicBezTo>
                  <a:pt x="3437255" y="6705991"/>
                  <a:pt x="3274744" y="6580223"/>
                  <a:pt x="3130386" y="6427075"/>
                </a:cubicBezTo>
                <a:lnTo>
                  <a:pt x="553464" y="3693256"/>
                </a:lnTo>
                <a:cubicBezTo>
                  <a:pt x="-216445" y="2876470"/>
                  <a:pt x="-178444" y="1590199"/>
                  <a:pt x="638342" y="820290"/>
                </a:cubicBezTo>
                <a:lnTo>
                  <a:pt x="1508575" y="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874712" y="1866901"/>
            <a:ext cx="10442576" cy="2786182"/>
          </a:xfrm>
          <a:custGeom>
            <a:avLst/>
            <a:gdLst>
              <a:gd name="connsiteX0" fmla="*/ 0 w 10442576"/>
              <a:gd name="connsiteY0" fmla="*/ 0 h 2786182"/>
              <a:gd name="connsiteX1" fmla="*/ 10442576 w 10442576"/>
              <a:gd name="connsiteY1" fmla="*/ 0 h 2786182"/>
              <a:gd name="connsiteX2" fmla="*/ 10442576 w 10442576"/>
              <a:gd name="connsiteY2" fmla="*/ 2786182 h 2786182"/>
              <a:gd name="connsiteX3" fmla="*/ 0 w 10442576"/>
              <a:gd name="connsiteY3" fmla="*/ 2786182 h 2786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42576" h="2786182">
                <a:moveTo>
                  <a:pt x="0" y="0"/>
                </a:moveTo>
                <a:lnTo>
                  <a:pt x="10442576" y="0"/>
                </a:lnTo>
                <a:lnTo>
                  <a:pt x="10442576" y="2786182"/>
                </a:lnTo>
                <a:lnTo>
                  <a:pt x="0" y="278618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59E64-F99B-490D-8C0A-5891E4A35F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21C42-386A-4EA0-89E5-AF855B3B13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3.png"/><Relationship Id="rId5" Type="http://schemas.openxmlformats.org/officeDocument/2006/relationships/tags" Target="../tags/tag5.xml"/><Relationship Id="rId10" Type="http://schemas.openxmlformats.org/officeDocument/2006/relationships/image" Target="../media/image2.jpeg"/><Relationship Id="rId4" Type="http://schemas.openxmlformats.org/officeDocument/2006/relationships/tags" Target="../tags/tag4.xml"/><Relationship Id="rId9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30.xml"/><Relationship Id="rId7" Type="http://schemas.openxmlformats.org/officeDocument/2006/relationships/image" Target="../media/image7.pn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8.png"/><Relationship Id="rId4" Type="http://schemas.openxmlformats.org/officeDocument/2006/relationships/tags" Target="../tags/tag31.xml"/><Relationship Id="rId9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34.xml"/><Relationship Id="rId7" Type="http://schemas.openxmlformats.org/officeDocument/2006/relationships/image" Target="../media/image7.png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8.png"/><Relationship Id="rId4" Type="http://schemas.openxmlformats.org/officeDocument/2006/relationships/tags" Target="../tags/tag35.xml"/><Relationship Id="rId9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image" Target="../media/image4.png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image" Target="../media/image1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image" Target="../media/image2.jpeg"/><Relationship Id="rId5" Type="http://schemas.openxmlformats.org/officeDocument/2006/relationships/tags" Target="../tags/tag12.xml"/><Relationship Id="rId15" Type="http://schemas.openxmlformats.org/officeDocument/2006/relationships/image" Target="../media/image6.jpeg"/><Relationship Id="rId10" Type="http://schemas.openxmlformats.org/officeDocument/2006/relationships/notesSlide" Target="../notesSlides/notesSlide2.xml"/><Relationship Id="rId4" Type="http://schemas.openxmlformats.org/officeDocument/2006/relationships/tags" Target="../tags/tag11.xml"/><Relationship Id="rId9" Type="http://schemas.openxmlformats.org/officeDocument/2006/relationships/slideLayout" Target="../slideLayouts/slideLayout7.xml"/><Relationship Id="rId1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38.xml"/><Relationship Id="rId7" Type="http://schemas.openxmlformats.org/officeDocument/2006/relationships/tags" Target="../tags/tag42.xml"/><Relationship Id="rId12" Type="http://schemas.openxmlformats.org/officeDocument/2006/relationships/image" Target="../media/image31.jpeg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11" Type="http://schemas.openxmlformats.org/officeDocument/2006/relationships/image" Target="../media/image30.jpeg"/><Relationship Id="rId5" Type="http://schemas.openxmlformats.org/officeDocument/2006/relationships/tags" Target="../tags/tag40.xml"/><Relationship Id="rId10" Type="http://schemas.openxmlformats.org/officeDocument/2006/relationships/image" Target="../media/image29.jpeg"/><Relationship Id="rId4" Type="http://schemas.openxmlformats.org/officeDocument/2006/relationships/tags" Target="../tags/tag39.xml"/><Relationship Id="rId9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45.xml"/><Relationship Id="rId7" Type="http://schemas.openxmlformats.org/officeDocument/2006/relationships/image" Target="../media/image2.jpeg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notesSlide" Target="../notesSlides/notesSlide23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tags" Target="../tags/tag46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8.xml"/><Relationship Id="rId7" Type="http://schemas.openxmlformats.org/officeDocument/2006/relationships/image" Target="../media/image7.png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8.png"/><Relationship Id="rId4" Type="http://schemas.openxmlformats.org/officeDocument/2006/relationships/tags" Target="../tags/tag19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9.jpe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26.xml"/><Relationship Id="rId7" Type="http://schemas.openxmlformats.org/officeDocument/2006/relationships/image" Target="../media/image7.png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8.png"/><Relationship Id="rId4" Type="http://schemas.openxmlformats.org/officeDocument/2006/relationships/tags" Target="../tags/tag27.xml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_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10" y="487633"/>
            <a:ext cx="5548590" cy="5542492"/>
          </a:xfrm>
          <a:prstGeom prst="rect">
            <a:avLst/>
          </a:prstGeom>
          <a:ln>
            <a:noFill/>
          </a:ln>
          <a:extLst>
            <a:ext uri="{91240B29-F687-4F45-9708-019B960494DF}">
              <a14:hiddenLine xmlns:a14="http://schemas.microsoft.com/office/drawing/2010/main">
                <a:solidFill>
                  <a:srgbClr val="FF0000"/>
                </a:solidFill>
              </a14:hiddenLine>
            </a:ext>
          </a:extLst>
        </p:spPr>
      </p:pic>
      <p:pic>
        <p:nvPicPr>
          <p:cNvPr id="6" name="PA_库_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631" y="3163614"/>
            <a:ext cx="1027550" cy="2866511"/>
          </a:xfrm>
          <a:prstGeom prst="rect">
            <a:avLst/>
          </a:prstGeom>
          <a:ln>
            <a:noFill/>
          </a:ln>
          <a:extLst>
            <a:ext uri="{91240B29-F687-4F45-9708-019B960494DF}">
              <a14:hiddenLine xmlns:a14="http://schemas.microsoft.com/office/drawing/2010/main">
                <a:solidFill>
                  <a:srgbClr val="FF0000"/>
                </a:solidFill>
              </a14:hiddenLine>
            </a:ext>
          </a:extLst>
        </p:spPr>
      </p:pic>
      <p:pic>
        <p:nvPicPr>
          <p:cNvPr id="7" name="PA_库_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0756836" y="343509"/>
            <a:ext cx="959843" cy="2677631"/>
          </a:xfrm>
          <a:prstGeom prst="rect">
            <a:avLst/>
          </a:prstGeom>
          <a:ln>
            <a:noFill/>
          </a:ln>
          <a:extLst>
            <a:ext uri="{91240B29-F687-4F45-9708-019B960494DF}">
              <a14:hiddenLine xmlns:a14="http://schemas.microsoft.com/office/drawing/2010/main">
                <a:solidFill>
                  <a:srgbClr val="FF0000"/>
                </a:solidFill>
              </a14:hiddenLine>
            </a:ext>
          </a:extLst>
        </p:spPr>
      </p:pic>
      <p:sp>
        <p:nvSpPr>
          <p:cNvPr id="8" name="PA_库_文本框 7"/>
          <p:cNvSpPr txBox="1"/>
          <p:nvPr>
            <p:custDataLst>
              <p:tags r:id="rId4"/>
            </p:custDataLst>
          </p:nvPr>
        </p:nvSpPr>
        <p:spPr>
          <a:xfrm>
            <a:off x="9217297" y="509170"/>
            <a:ext cx="1200329" cy="3942699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>
                <a:solidFill>
                  <a:srgbClr val="FF0000"/>
                </a:solidFill>
              </a14:hiddenLine>
            </a:ext>
          </a:extLst>
        </p:spPr>
        <p:txBody>
          <a:bodyPr vert="eaVert" wrap="square" rtlCol="0">
            <a:spAutoFit/>
          </a:bodyPr>
          <a:lstStyle/>
          <a:p>
            <a:r>
              <a:rPr lang="zh-CN" altLang="en-US" sz="6600" b="1" dirty="0" smtClean="0">
                <a:blipFill>
                  <a:blip r:embed="rId12"/>
                  <a:stretch>
                    <a:fillRect/>
                  </a:stretch>
                </a:blip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河北师范</a:t>
            </a:r>
            <a:endParaRPr lang="zh-CN" altLang="en-US" sz="6600" b="1" dirty="0" smtClean="0">
              <a:blipFill>
                <a:blip r:embed="rId12"/>
                <a:stretch>
                  <a:fillRect/>
                </a:stretch>
              </a:blip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10" name="PA_库_直接连接符 9"/>
          <p:cNvCxnSpPr/>
          <p:nvPr>
            <p:custDataLst>
              <p:tags r:id="rId5"/>
            </p:custDataLst>
          </p:nvPr>
        </p:nvCxnSpPr>
        <p:spPr>
          <a:xfrm>
            <a:off x="9194112" y="883843"/>
            <a:ext cx="0" cy="4828952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A_库_文本框 10"/>
          <p:cNvSpPr txBox="1"/>
          <p:nvPr>
            <p:custDataLst>
              <p:tags r:id="rId6"/>
            </p:custDataLst>
          </p:nvPr>
        </p:nvSpPr>
        <p:spPr>
          <a:xfrm>
            <a:off x="8493820" y="883843"/>
            <a:ext cx="677108" cy="482895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2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手绘叶子系列</a:t>
            </a:r>
            <a:r>
              <a:rPr lang="en-US" altLang="zh-CN" sz="32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endParaRPr lang="zh-CN" altLang="en-US" sz="3200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2" name="PA_库_矩形 11"/>
          <p:cNvSpPr/>
          <p:nvPr>
            <p:custDataLst>
              <p:tags r:id="rId7"/>
            </p:custDataLst>
          </p:nvPr>
        </p:nvSpPr>
        <p:spPr>
          <a:xfrm>
            <a:off x="9443720" y="4013200"/>
            <a:ext cx="973455" cy="2016125"/>
          </a:xfrm>
          <a:prstGeom prst="rect">
            <a:avLst/>
          </a:prstGeom>
          <a:noFill/>
          <a:ln>
            <a:solidFill>
              <a:srgbClr val="6CA7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CN" altLang="en-US" sz="28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汇报人：帮范儿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  <p:bldP spid="11" grpId="0" autoUpdateAnimBg="0"/>
      <p:bldP spid="12" grpId="0" bldLvl="0" animBg="1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6671270" y="1783864"/>
            <a:ext cx="4464496" cy="3096344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1351790" y="1792248"/>
            <a:ext cx="843385" cy="1026017"/>
          </a:xfrm>
          <a:prstGeom prst="rect">
            <a:avLst/>
          </a:prstGeom>
          <a:solidFill>
            <a:srgbClr val="6CA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0" y="499745"/>
            <a:ext cx="6455410" cy="4380230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06730" y="5605145"/>
            <a:ext cx="5948045" cy="1032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4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原来应该不是妄想只是我早已经遗忘当初怎么开始飞翔孤单 是一个人的狂欢狂欢 是一群人的孤单爱情 原来的开始是陪伴</a:t>
            </a:r>
            <a:endParaRPr lang="en-US" altLang="zh-CN" sz="14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06730" y="5181600"/>
            <a:ext cx="3481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ypeLand 康熙字典體試用版" charset="-120"/>
                <a:ea typeface="TypeLand 康熙字典體試用版" charset="-120"/>
                <a:sym typeface="+mn-ea"/>
              </a:rPr>
              <a:t>叶子是不会飞翔的翅膀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671310" y="5605145"/>
            <a:ext cx="44646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4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</a:t>
            </a:r>
            <a:r>
              <a:rPr lang="zh-CN" altLang="en-US" sz="14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遗忘</a:t>
            </a:r>
            <a:endParaRPr lang="en-US" altLang="zh-CN" sz="14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671310" y="5181600"/>
            <a:ext cx="3481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TypeLand 康熙字典體試用版" charset="-120"/>
                <a:ea typeface="TypeLand 康熙字典體試用版" charset="-120"/>
                <a:sym typeface="+mn-ea"/>
              </a:rPr>
              <a:t>翅膀是落在天上的叶子</a:t>
            </a:r>
            <a:endParaRPr lang="zh-CN" altLang="en-US" dirty="0">
              <a:latin typeface="TypeLand 康熙字典體試用版" charset="-120"/>
              <a:ea typeface="TypeLand 康熙字典體試用版" charset="-120"/>
              <a:sym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19" grpId="0" bldLvl="0" animBg="1"/>
      <p:bldP spid="20" grpId="0" bldLvl="0" animBg="1"/>
      <p:bldP spid="12" grpId="0"/>
      <p:bldP spid="6" grpId="0"/>
      <p:bldP spid="8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6"/>
          <p:cNvSpPr/>
          <p:nvPr/>
        </p:nvSpPr>
        <p:spPr>
          <a:xfrm>
            <a:off x="769696" y="2176088"/>
            <a:ext cx="1847273" cy="1847273"/>
          </a:xfrm>
          <a:prstGeom prst="ellipse">
            <a:avLst/>
          </a:prstGeom>
          <a:solidFill>
            <a:srgbClr val="6CA7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en-US">
              <a:solidFill>
                <a:prstClr val="white"/>
              </a:solidFill>
              <a:latin typeface="Agency FB" panose="020B0503020202020204" pitchFamily="34" charset="0"/>
            </a:endParaRPr>
          </a:p>
        </p:txBody>
      </p:sp>
      <p:sp>
        <p:nvSpPr>
          <p:cNvPr id="5" name="Oval 7"/>
          <p:cNvSpPr/>
          <p:nvPr/>
        </p:nvSpPr>
        <p:spPr>
          <a:xfrm>
            <a:off x="3725314" y="2176088"/>
            <a:ext cx="1847273" cy="1847273"/>
          </a:xfrm>
          <a:prstGeom prst="ellipse">
            <a:avLst/>
          </a:prstGeom>
          <a:solidFill>
            <a:srgbClr val="6CA7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en-US">
              <a:solidFill>
                <a:prstClr val="white"/>
              </a:solidFill>
              <a:latin typeface="Agency FB" panose="020B0503020202020204" pitchFamily="34" charset="0"/>
            </a:endParaRPr>
          </a:p>
        </p:txBody>
      </p:sp>
      <p:sp>
        <p:nvSpPr>
          <p:cNvPr id="6" name="Oval 8"/>
          <p:cNvSpPr/>
          <p:nvPr/>
        </p:nvSpPr>
        <p:spPr>
          <a:xfrm>
            <a:off x="6631433" y="2176088"/>
            <a:ext cx="1847273" cy="1847273"/>
          </a:xfrm>
          <a:prstGeom prst="ellipse">
            <a:avLst/>
          </a:prstGeom>
          <a:solidFill>
            <a:srgbClr val="6CA7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en-US">
              <a:solidFill>
                <a:prstClr val="white"/>
              </a:solidFill>
              <a:latin typeface="Agency FB" panose="020B0503020202020204" pitchFamily="34" charset="0"/>
            </a:endParaRPr>
          </a:p>
        </p:txBody>
      </p:sp>
      <p:sp>
        <p:nvSpPr>
          <p:cNvPr id="7" name="Oval 9"/>
          <p:cNvSpPr/>
          <p:nvPr/>
        </p:nvSpPr>
        <p:spPr>
          <a:xfrm>
            <a:off x="9559594" y="2176088"/>
            <a:ext cx="1847273" cy="1847273"/>
          </a:xfrm>
          <a:prstGeom prst="ellipse">
            <a:avLst/>
          </a:prstGeom>
          <a:solidFill>
            <a:srgbClr val="6CA7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en-US">
              <a:solidFill>
                <a:prstClr val="white"/>
              </a:solidFill>
              <a:latin typeface="Agency FB" panose="020B0503020202020204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 bwMode="auto">
          <a:xfrm>
            <a:off x="4474040" y="2541707"/>
            <a:ext cx="348101" cy="450260"/>
            <a:chOff x="3112729" y="4455664"/>
            <a:chExt cx="146105" cy="189938"/>
          </a:xfrm>
          <a:solidFill>
            <a:schemeClr val="bg1"/>
          </a:solidFill>
        </p:grpSpPr>
        <p:sp>
          <p:nvSpPr>
            <p:cNvPr id="9" name="Rectangle 1789"/>
            <p:cNvSpPr>
              <a:spLocks noChangeArrowheads="1"/>
            </p:cNvSpPr>
            <p:nvPr/>
          </p:nvSpPr>
          <p:spPr bwMode="auto">
            <a:xfrm>
              <a:off x="3146819" y="4557939"/>
              <a:ext cx="77923" cy="146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9pPr>
            </a:lstStyle>
            <a:p>
              <a:pPr defTabSz="1218565" eaLnBrk="1" hangingPunct="1"/>
              <a:endParaRPr lang="en-US" sz="2400">
                <a:solidFill>
                  <a:srgbClr val="000000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10" name="Rectangle 1790"/>
            <p:cNvSpPr>
              <a:spLocks noChangeArrowheads="1"/>
            </p:cNvSpPr>
            <p:nvPr/>
          </p:nvSpPr>
          <p:spPr bwMode="auto">
            <a:xfrm>
              <a:off x="3146819" y="4523847"/>
              <a:ext cx="63314" cy="1948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9pPr>
            </a:lstStyle>
            <a:p>
              <a:pPr defTabSz="1218565" eaLnBrk="1" hangingPunct="1"/>
              <a:endParaRPr lang="en-US" sz="2400">
                <a:solidFill>
                  <a:srgbClr val="000000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11" name="Rectangle 1791"/>
            <p:cNvSpPr>
              <a:spLocks noChangeArrowheads="1"/>
            </p:cNvSpPr>
            <p:nvPr/>
          </p:nvSpPr>
          <p:spPr bwMode="auto">
            <a:xfrm>
              <a:off x="3146819" y="4587160"/>
              <a:ext cx="77923" cy="1948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Tw Cen MT" panose="020B0602020104020603" pitchFamily="34" charset="0"/>
                  <a:ea typeface="MS PGothic" panose="020B0600070205080204" pitchFamily="34" charset="-128"/>
                </a:defRPr>
              </a:lvl9pPr>
            </a:lstStyle>
            <a:p>
              <a:pPr defTabSz="1218565" eaLnBrk="1" hangingPunct="1"/>
              <a:endParaRPr lang="en-US" sz="2400">
                <a:solidFill>
                  <a:srgbClr val="000000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12" name="Freeform 1792"/>
            <p:cNvSpPr>
              <a:spLocks noEditPoints="1"/>
            </p:cNvSpPr>
            <p:nvPr/>
          </p:nvSpPr>
          <p:spPr bwMode="auto">
            <a:xfrm>
              <a:off x="3112729" y="4455664"/>
              <a:ext cx="146105" cy="189938"/>
            </a:xfrm>
            <a:custGeom>
              <a:avLst/>
              <a:gdLst>
                <a:gd name="T0" fmla="*/ 185950624 w 89"/>
                <a:gd name="T1" fmla="*/ 25908831 h 118"/>
                <a:gd name="T2" fmla="*/ 185950624 w 89"/>
                <a:gd name="T3" fmla="*/ 12954415 h 118"/>
                <a:gd name="T4" fmla="*/ 183256711 w 89"/>
                <a:gd name="T5" fmla="*/ 2591527 h 118"/>
                <a:gd name="T6" fmla="*/ 172476132 w 89"/>
                <a:gd name="T7" fmla="*/ 0 h 118"/>
                <a:gd name="T8" fmla="*/ 167086663 w 89"/>
                <a:gd name="T9" fmla="*/ 0 h 118"/>
                <a:gd name="T10" fmla="*/ 161697194 w 89"/>
                <a:gd name="T11" fmla="*/ 5181444 h 118"/>
                <a:gd name="T12" fmla="*/ 161697194 w 89"/>
                <a:gd name="T13" fmla="*/ 25908831 h 118"/>
                <a:gd name="T14" fmla="*/ 134746567 w 89"/>
                <a:gd name="T15" fmla="*/ 12954415 h 118"/>
                <a:gd name="T16" fmla="*/ 134746567 w 89"/>
                <a:gd name="T17" fmla="*/ 5181444 h 118"/>
                <a:gd name="T18" fmla="*/ 126663185 w 89"/>
                <a:gd name="T19" fmla="*/ 0 h 118"/>
                <a:gd name="T20" fmla="*/ 121272075 w 89"/>
                <a:gd name="T21" fmla="*/ 0 h 118"/>
                <a:gd name="T22" fmla="*/ 110493137 w 89"/>
                <a:gd name="T23" fmla="*/ 2591527 h 118"/>
                <a:gd name="T24" fmla="*/ 107797582 w 89"/>
                <a:gd name="T25" fmla="*/ 12954415 h 118"/>
                <a:gd name="T26" fmla="*/ 80848597 w 89"/>
                <a:gd name="T27" fmla="*/ 25908831 h 118"/>
                <a:gd name="T28" fmla="*/ 80848597 w 89"/>
                <a:gd name="T29" fmla="*/ 12954415 h 118"/>
                <a:gd name="T30" fmla="*/ 78153042 w 89"/>
                <a:gd name="T31" fmla="*/ 2591527 h 118"/>
                <a:gd name="T32" fmla="*/ 67374105 w 89"/>
                <a:gd name="T33" fmla="*/ 0 h 118"/>
                <a:gd name="T34" fmla="*/ 61982994 w 89"/>
                <a:gd name="T35" fmla="*/ 0 h 118"/>
                <a:gd name="T36" fmla="*/ 53899612 w 89"/>
                <a:gd name="T37" fmla="*/ 5181444 h 118"/>
                <a:gd name="T38" fmla="*/ 53899612 w 89"/>
                <a:gd name="T39" fmla="*/ 25908831 h 118"/>
                <a:gd name="T40" fmla="*/ 26948985 w 89"/>
                <a:gd name="T41" fmla="*/ 25908831 h 118"/>
                <a:gd name="T42" fmla="*/ 8085024 w 89"/>
                <a:gd name="T43" fmla="*/ 31091885 h 118"/>
                <a:gd name="T44" fmla="*/ 0 w 89"/>
                <a:gd name="T45" fmla="*/ 49227745 h 118"/>
                <a:gd name="T46" fmla="*/ 0 w 89"/>
                <a:gd name="T47" fmla="*/ 279823744 h 118"/>
                <a:gd name="T48" fmla="*/ 8085024 w 89"/>
                <a:gd name="T49" fmla="*/ 300551131 h 118"/>
                <a:gd name="T50" fmla="*/ 26948985 w 89"/>
                <a:gd name="T51" fmla="*/ 305732575 h 118"/>
                <a:gd name="T52" fmla="*/ 212901251 w 89"/>
                <a:gd name="T53" fmla="*/ 305732575 h 118"/>
                <a:gd name="T54" fmla="*/ 234460768 w 89"/>
                <a:gd name="T55" fmla="*/ 300551131 h 118"/>
                <a:gd name="T56" fmla="*/ 239850236 w 89"/>
                <a:gd name="T57" fmla="*/ 279823744 h 118"/>
                <a:gd name="T58" fmla="*/ 239850236 w 89"/>
                <a:gd name="T59" fmla="*/ 49227745 h 118"/>
                <a:gd name="T60" fmla="*/ 234460768 w 89"/>
                <a:gd name="T61" fmla="*/ 31091885 h 118"/>
                <a:gd name="T62" fmla="*/ 212901251 w 89"/>
                <a:gd name="T63" fmla="*/ 25908831 h 118"/>
                <a:gd name="T64" fmla="*/ 26948985 w 89"/>
                <a:gd name="T65" fmla="*/ 279823744 h 118"/>
                <a:gd name="T66" fmla="*/ 53899612 w 89"/>
                <a:gd name="T67" fmla="*/ 49227745 h 118"/>
                <a:gd name="T68" fmla="*/ 53899612 w 89"/>
                <a:gd name="T69" fmla="*/ 62182160 h 118"/>
                <a:gd name="T70" fmla="*/ 56593526 w 89"/>
                <a:gd name="T71" fmla="*/ 72546658 h 118"/>
                <a:gd name="T72" fmla="*/ 67374105 w 89"/>
                <a:gd name="T73" fmla="*/ 75138185 h 118"/>
                <a:gd name="T74" fmla="*/ 72763573 w 89"/>
                <a:gd name="T75" fmla="*/ 75138185 h 118"/>
                <a:gd name="T76" fmla="*/ 80848597 w 89"/>
                <a:gd name="T77" fmla="*/ 69955131 h 118"/>
                <a:gd name="T78" fmla="*/ 80848597 w 89"/>
                <a:gd name="T79" fmla="*/ 49227745 h 118"/>
                <a:gd name="T80" fmla="*/ 107797582 w 89"/>
                <a:gd name="T81" fmla="*/ 62182160 h 118"/>
                <a:gd name="T82" fmla="*/ 107797582 w 89"/>
                <a:gd name="T83" fmla="*/ 69955131 h 118"/>
                <a:gd name="T84" fmla="*/ 113187051 w 89"/>
                <a:gd name="T85" fmla="*/ 75138185 h 118"/>
                <a:gd name="T86" fmla="*/ 121272075 w 89"/>
                <a:gd name="T87" fmla="*/ 75138185 h 118"/>
                <a:gd name="T88" fmla="*/ 129357099 w 89"/>
                <a:gd name="T89" fmla="*/ 72546658 h 118"/>
                <a:gd name="T90" fmla="*/ 134746567 w 89"/>
                <a:gd name="T91" fmla="*/ 62182160 h 118"/>
                <a:gd name="T92" fmla="*/ 161697194 w 89"/>
                <a:gd name="T93" fmla="*/ 49227745 h 118"/>
                <a:gd name="T94" fmla="*/ 161697194 w 89"/>
                <a:gd name="T95" fmla="*/ 62182160 h 118"/>
                <a:gd name="T96" fmla="*/ 164391108 w 89"/>
                <a:gd name="T97" fmla="*/ 72546658 h 118"/>
                <a:gd name="T98" fmla="*/ 172476132 w 89"/>
                <a:gd name="T99" fmla="*/ 75138185 h 118"/>
                <a:gd name="T100" fmla="*/ 180561156 w 89"/>
                <a:gd name="T101" fmla="*/ 75138185 h 118"/>
                <a:gd name="T102" fmla="*/ 185950624 w 89"/>
                <a:gd name="T103" fmla="*/ 69955131 h 118"/>
                <a:gd name="T104" fmla="*/ 185950624 w 89"/>
                <a:gd name="T105" fmla="*/ 49227745 h 118"/>
                <a:gd name="T106" fmla="*/ 212901251 w 89"/>
                <a:gd name="T107" fmla="*/ 279823744 h 11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89" h="118">
                  <a:moveTo>
                    <a:pt x="79" y="10"/>
                  </a:moveTo>
                  <a:lnTo>
                    <a:pt x="69" y="10"/>
                  </a:lnTo>
                  <a:lnTo>
                    <a:pt x="69" y="5"/>
                  </a:lnTo>
                  <a:lnTo>
                    <a:pt x="69" y="2"/>
                  </a:lnTo>
                  <a:lnTo>
                    <a:pt x="68" y="1"/>
                  </a:lnTo>
                  <a:lnTo>
                    <a:pt x="67" y="0"/>
                  </a:lnTo>
                  <a:lnTo>
                    <a:pt x="64" y="0"/>
                  </a:lnTo>
                  <a:lnTo>
                    <a:pt x="62" y="0"/>
                  </a:lnTo>
                  <a:lnTo>
                    <a:pt x="61" y="1"/>
                  </a:lnTo>
                  <a:lnTo>
                    <a:pt x="60" y="2"/>
                  </a:lnTo>
                  <a:lnTo>
                    <a:pt x="60" y="5"/>
                  </a:lnTo>
                  <a:lnTo>
                    <a:pt x="60" y="10"/>
                  </a:lnTo>
                  <a:lnTo>
                    <a:pt x="50" y="10"/>
                  </a:lnTo>
                  <a:lnTo>
                    <a:pt x="50" y="5"/>
                  </a:lnTo>
                  <a:lnTo>
                    <a:pt x="50" y="2"/>
                  </a:lnTo>
                  <a:lnTo>
                    <a:pt x="48" y="1"/>
                  </a:lnTo>
                  <a:lnTo>
                    <a:pt x="47" y="0"/>
                  </a:lnTo>
                  <a:lnTo>
                    <a:pt x="45" y="0"/>
                  </a:lnTo>
                  <a:lnTo>
                    <a:pt x="42" y="0"/>
                  </a:lnTo>
                  <a:lnTo>
                    <a:pt x="41" y="1"/>
                  </a:lnTo>
                  <a:lnTo>
                    <a:pt x="40" y="2"/>
                  </a:lnTo>
                  <a:lnTo>
                    <a:pt x="40" y="5"/>
                  </a:lnTo>
                  <a:lnTo>
                    <a:pt x="40" y="10"/>
                  </a:lnTo>
                  <a:lnTo>
                    <a:pt x="30" y="10"/>
                  </a:lnTo>
                  <a:lnTo>
                    <a:pt x="30" y="5"/>
                  </a:lnTo>
                  <a:lnTo>
                    <a:pt x="30" y="2"/>
                  </a:lnTo>
                  <a:lnTo>
                    <a:pt x="29" y="1"/>
                  </a:lnTo>
                  <a:lnTo>
                    <a:pt x="27" y="0"/>
                  </a:lnTo>
                  <a:lnTo>
                    <a:pt x="25" y="0"/>
                  </a:lnTo>
                  <a:lnTo>
                    <a:pt x="23" y="0"/>
                  </a:lnTo>
                  <a:lnTo>
                    <a:pt x="21" y="1"/>
                  </a:lnTo>
                  <a:lnTo>
                    <a:pt x="20" y="2"/>
                  </a:lnTo>
                  <a:lnTo>
                    <a:pt x="20" y="5"/>
                  </a:lnTo>
                  <a:lnTo>
                    <a:pt x="20" y="10"/>
                  </a:lnTo>
                  <a:lnTo>
                    <a:pt x="10" y="10"/>
                  </a:lnTo>
                  <a:lnTo>
                    <a:pt x="7" y="11"/>
                  </a:lnTo>
                  <a:lnTo>
                    <a:pt x="3" y="12"/>
                  </a:lnTo>
                  <a:lnTo>
                    <a:pt x="2" y="16"/>
                  </a:lnTo>
                  <a:lnTo>
                    <a:pt x="0" y="19"/>
                  </a:lnTo>
                  <a:lnTo>
                    <a:pt x="0" y="108"/>
                  </a:lnTo>
                  <a:lnTo>
                    <a:pt x="2" y="112"/>
                  </a:lnTo>
                  <a:lnTo>
                    <a:pt x="3" y="116"/>
                  </a:lnTo>
                  <a:lnTo>
                    <a:pt x="7" y="117"/>
                  </a:lnTo>
                  <a:lnTo>
                    <a:pt x="10" y="118"/>
                  </a:lnTo>
                  <a:lnTo>
                    <a:pt x="79" y="118"/>
                  </a:lnTo>
                  <a:lnTo>
                    <a:pt x="83" y="117"/>
                  </a:lnTo>
                  <a:lnTo>
                    <a:pt x="87" y="116"/>
                  </a:lnTo>
                  <a:lnTo>
                    <a:pt x="88" y="112"/>
                  </a:lnTo>
                  <a:lnTo>
                    <a:pt x="89" y="108"/>
                  </a:lnTo>
                  <a:lnTo>
                    <a:pt x="89" y="19"/>
                  </a:lnTo>
                  <a:lnTo>
                    <a:pt x="88" y="16"/>
                  </a:lnTo>
                  <a:lnTo>
                    <a:pt x="87" y="12"/>
                  </a:lnTo>
                  <a:lnTo>
                    <a:pt x="83" y="11"/>
                  </a:lnTo>
                  <a:lnTo>
                    <a:pt x="79" y="10"/>
                  </a:lnTo>
                  <a:close/>
                  <a:moveTo>
                    <a:pt x="10" y="108"/>
                  </a:moveTo>
                  <a:lnTo>
                    <a:pt x="10" y="19"/>
                  </a:lnTo>
                  <a:lnTo>
                    <a:pt x="20" y="19"/>
                  </a:lnTo>
                  <a:lnTo>
                    <a:pt x="20" y="24"/>
                  </a:lnTo>
                  <a:lnTo>
                    <a:pt x="20" y="27"/>
                  </a:lnTo>
                  <a:lnTo>
                    <a:pt x="21" y="28"/>
                  </a:lnTo>
                  <a:lnTo>
                    <a:pt x="23" y="29"/>
                  </a:lnTo>
                  <a:lnTo>
                    <a:pt x="25" y="29"/>
                  </a:lnTo>
                  <a:lnTo>
                    <a:pt x="27" y="29"/>
                  </a:lnTo>
                  <a:lnTo>
                    <a:pt x="29" y="28"/>
                  </a:lnTo>
                  <a:lnTo>
                    <a:pt x="30" y="27"/>
                  </a:lnTo>
                  <a:lnTo>
                    <a:pt x="30" y="24"/>
                  </a:lnTo>
                  <a:lnTo>
                    <a:pt x="30" y="19"/>
                  </a:lnTo>
                  <a:lnTo>
                    <a:pt x="40" y="19"/>
                  </a:lnTo>
                  <a:lnTo>
                    <a:pt x="40" y="24"/>
                  </a:lnTo>
                  <a:lnTo>
                    <a:pt x="40" y="27"/>
                  </a:lnTo>
                  <a:lnTo>
                    <a:pt x="41" y="28"/>
                  </a:lnTo>
                  <a:lnTo>
                    <a:pt x="42" y="29"/>
                  </a:lnTo>
                  <a:lnTo>
                    <a:pt x="45" y="29"/>
                  </a:lnTo>
                  <a:lnTo>
                    <a:pt x="47" y="29"/>
                  </a:lnTo>
                  <a:lnTo>
                    <a:pt x="48" y="28"/>
                  </a:lnTo>
                  <a:lnTo>
                    <a:pt x="50" y="27"/>
                  </a:lnTo>
                  <a:lnTo>
                    <a:pt x="50" y="24"/>
                  </a:lnTo>
                  <a:lnTo>
                    <a:pt x="50" y="19"/>
                  </a:lnTo>
                  <a:lnTo>
                    <a:pt x="60" y="19"/>
                  </a:lnTo>
                  <a:lnTo>
                    <a:pt x="60" y="24"/>
                  </a:lnTo>
                  <a:lnTo>
                    <a:pt x="60" y="27"/>
                  </a:lnTo>
                  <a:lnTo>
                    <a:pt x="61" y="28"/>
                  </a:lnTo>
                  <a:lnTo>
                    <a:pt x="62" y="29"/>
                  </a:lnTo>
                  <a:lnTo>
                    <a:pt x="64" y="29"/>
                  </a:lnTo>
                  <a:lnTo>
                    <a:pt x="67" y="29"/>
                  </a:lnTo>
                  <a:lnTo>
                    <a:pt x="68" y="28"/>
                  </a:lnTo>
                  <a:lnTo>
                    <a:pt x="69" y="27"/>
                  </a:lnTo>
                  <a:lnTo>
                    <a:pt x="69" y="24"/>
                  </a:lnTo>
                  <a:lnTo>
                    <a:pt x="69" y="19"/>
                  </a:lnTo>
                  <a:lnTo>
                    <a:pt x="79" y="19"/>
                  </a:lnTo>
                  <a:lnTo>
                    <a:pt x="79" y="108"/>
                  </a:lnTo>
                  <a:lnTo>
                    <a:pt x="10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765"/>
              <a:endParaRPr lang="id-ID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sp>
        <p:nvSpPr>
          <p:cNvPr id="13" name="TextBox 16"/>
          <p:cNvSpPr txBox="1"/>
          <p:nvPr/>
        </p:nvSpPr>
        <p:spPr>
          <a:xfrm>
            <a:off x="3725333" y="3104696"/>
            <a:ext cx="1847275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/>
            <a:r>
              <a:rPr lang="id-ID" sz="2665" b="1" dirty="0">
                <a:solidFill>
                  <a:srgbClr val="FFFFFF"/>
                </a:solidFill>
                <a:latin typeface="Agency FB" panose="020B0503020202020204" pitchFamily="34" charset="0"/>
              </a:rPr>
              <a:t>09</a:t>
            </a:r>
            <a:r>
              <a:rPr lang="id-ID" sz="2665" b="1" baseline="30000" dirty="0">
                <a:solidFill>
                  <a:srgbClr val="FFFFFF"/>
                </a:solidFill>
                <a:latin typeface="Agency FB" panose="020B0503020202020204" pitchFamily="34" charset="0"/>
              </a:rPr>
              <a:t>00</a:t>
            </a:r>
          </a:p>
        </p:txBody>
      </p:sp>
      <p:sp>
        <p:nvSpPr>
          <p:cNvPr id="14" name="TextBox 18"/>
          <p:cNvSpPr txBox="1"/>
          <p:nvPr/>
        </p:nvSpPr>
        <p:spPr>
          <a:xfrm>
            <a:off x="757389" y="3107775"/>
            <a:ext cx="1847275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/>
            <a:r>
              <a:rPr lang="id-ID" sz="2665" b="1" dirty="0">
                <a:solidFill>
                  <a:srgbClr val="FFFFFF"/>
                </a:solidFill>
                <a:latin typeface="Agency FB" panose="020B0503020202020204" pitchFamily="34" charset="0"/>
              </a:rPr>
              <a:t>08</a:t>
            </a:r>
            <a:r>
              <a:rPr lang="id-ID" sz="2665" b="1" baseline="30000" dirty="0">
                <a:solidFill>
                  <a:srgbClr val="FFFFFF"/>
                </a:solidFill>
                <a:latin typeface="Agency FB" panose="020B0503020202020204" pitchFamily="34" charset="0"/>
              </a:rPr>
              <a:t>00</a:t>
            </a:r>
          </a:p>
        </p:txBody>
      </p:sp>
      <p:sp>
        <p:nvSpPr>
          <p:cNvPr id="15" name="TextBox 20"/>
          <p:cNvSpPr txBox="1"/>
          <p:nvPr/>
        </p:nvSpPr>
        <p:spPr>
          <a:xfrm>
            <a:off x="9575029" y="3104696"/>
            <a:ext cx="1847275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/>
            <a:r>
              <a:rPr lang="id-ID" sz="2665" b="1" dirty="0">
                <a:solidFill>
                  <a:srgbClr val="FFFFFF"/>
                </a:solidFill>
                <a:latin typeface="Agency FB" panose="020B0503020202020204" pitchFamily="34" charset="0"/>
              </a:rPr>
              <a:t>11</a:t>
            </a:r>
            <a:r>
              <a:rPr lang="id-ID" sz="2665" b="1" baseline="30000" dirty="0">
                <a:solidFill>
                  <a:srgbClr val="FFFFFF"/>
                </a:solidFill>
                <a:latin typeface="Agency FB" panose="020B0503020202020204" pitchFamily="34" charset="0"/>
              </a:rPr>
              <a:t>00</a:t>
            </a:r>
          </a:p>
        </p:txBody>
      </p:sp>
      <p:sp>
        <p:nvSpPr>
          <p:cNvPr id="16" name="TextBox 21"/>
          <p:cNvSpPr txBox="1"/>
          <p:nvPr/>
        </p:nvSpPr>
        <p:spPr>
          <a:xfrm>
            <a:off x="6477520" y="4274641"/>
            <a:ext cx="2170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/>
            <a:r>
              <a:rPr lang="zh-CN" altLang="en-US" sz="2000" dirty="0">
                <a:latin typeface="TypeLand 康熙字典體試用版" charset="-120"/>
                <a:ea typeface="TypeLand 康熙字典體試用版" charset="-120"/>
                <a:sym typeface="+mn-ea"/>
              </a:rPr>
              <a:t>叶子</a:t>
            </a:r>
            <a:endParaRPr lang="id-ID" altLang="zh-CN" sz="2000" b="1" spc="800" dirty="0">
              <a:solidFill>
                <a:srgbClr val="138C35"/>
              </a:solidFill>
              <a:latin typeface="Agency FB" panose="020B0503020202020204" pitchFamily="34" charset="0"/>
            </a:endParaRPr>
          </a:p>
        </p:txBody>
      </p:sp>
      <p:sp>
        <p:nvSpPr>
          <p:cNvPr id="17" name="TextBox 22"/>
          <p:cNvSpPr txBox="1"/>
          <p:nvPr/>
        </p:nvSpPr>
        <p:spPr>
          <a:xfrm>
            <a:off x="6634545" y="3107775"/>
            <a:ext cx="1847275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/>
            <a:r>
              <a:rPr lang="id-ID" sz="2665" b="1" dirty="0">
                <a:solidFill>
                  <a:srgbClr val="FFFFFF"/>
                </a:solidFill>
                <a:latin typeface="Agency FB" panose="020B0503020202020204" pitchFamily="34" charset="0"/>
              </a:rPr>
              <a:t>10</a:t>
            </a:r>
            <a:r>
              <a:rPr lang="id-ID" sz="2665" b="1" baseline="30000" dirty="0">
                <a:solidFill>
                  <a:srgbClr val="FFFFFF"/>
                </a:solidFill>
                <a:latin typeface="Agency FB" panose="020B0503020202020204" pitchFamily="34" charset="0"/>
              </a:rPr>
              <a:t>00</a:t>
            </a:r>
          </a:p>
        </p:txBody>
      </p:sp>
      <p:sp>
        <p:nvSpPr>
          <p:cNvPr id="18" name="TextBox 23"/>
          <p:cNvSpPr txBox="1"/>
          <p:nvPr/>
        </p:nvSpPr>
        <p:spPr>
          <a:xfrm>
            <a:off x="9405697" y="4274640"/>
            <a:ext cx="2170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/>
            <a:r>
              <a:rPr lang="zh-CN" altLang="en-US" sz="2000" dirty="0">
                <a:latin typeface="TypeLand 康熙字典體試用版" charset="-120"/>
                <a:ea typeface="TypeLand 康熙字典體試用版" charset="-120"/>
                <a:sym typeface="+mn-ea"/>
              </a:rPr>
              <a:t>叶子</a:t>
            </a:r>
            <a:endParaRPr lang="id-ID" altLang="zh-CN" sz="2000" b="1" spc="800" dirty="0">
              <a:solidFill>
                <a:srgbClr val="138C35"/>
              </a:solidFill>
              <a:latin typeface="Agency FB" panose="020B0503020202020204" pitchFamily="34" charset="0"/>
            </a:endParaRPr>
          </a:p>
        </p:txBody>
      </p:sp>
      <p:sp>
        <p:nvSpPr>
          <p:cNvPr id="19" name="TextBox 24"/>
          <p:cNvSpPr txBox="1"/>
          <p:nvPr/>
        </p:nvSpPr>
        <p:spPr>
          <a:xfrm>
            <a:off x="615755" y="4274641"/>
            <a:ext cx="2170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/>
            <a:r>
              <a:rPr lang="zh-CN" altLang="en-US" sz="2000" dirty="0">
                <a:latin typeface="TypeLand 康熙字典體試用版" charset="-120"/>
                <a:ea typeface="TypeLand 康熙字典體試用版" charset="-120"/>
                <a:sym typeface="+mn-ea"/>
              </a:rPr>
              <a:t>叶子</a:t>
            </a:r>
            <a:endParaRPr lang="id-ID" sz="2000" b="1" spc="800" dirty="0">
              <a:solidFill>
                <a:srgbClr val="138C35"/>
              </a:solidFill>
              <a:latin typeface="Agency FB" panose="020B0503020202020204" pitchFamily="34" charset="0"/>
            </a:endParaRPr>
          </a:p>
        </p:txBody>
      </p:sp>
      <p:sp>
        <p:nvSpPr>
          <p:cNvPr id="20" name="TextBox 25"/>
          <p:cNvSpPr txBox="1"/>
          <p:nvPr/>
        </p:nvSpPr>
        <p:spPr>
          <a:xfrm>
            <a:off x="3571392" y="4274641"/>
            <a:ext cx="2170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/>
            <a:r>
              <a:rPr lang="zh-CN" altLang="en-US" sz="2000" dirty="0">
                <a:latin typeface="TypeLand 康熙字典體試用版" charset="-120"/>
                <a:ea typeface="TypeLand 康熙字典體試用版" charset="-120"/>
                <a:sym typeface="+mn-ea"/>
              </a:rPr>
              <a:t>叶子</a:t>
            </a:r>
            <a:endParaRPr lang="id-ID" altLang="zh-CN" sz="2000" b="1" spc="800" dirty="0">
              <a:solidFill>
                <a:srgbClr val="138C35"/>
              </a:solidFill>
              <a:latin typeface="Agency FB" panose="020B0503020202020204" pitchFamily="34" charset="0"/>
            </a:endParaRPr>
          </a:p>
        </p:txBody>
      </p:sp>
      <p:sp>
        <p:nvSpPr>
          <p:cNvPr id="21" name="Freeform 1283"/>
          <p:cNvSpPr>
            <a:spLocks noEditPoints="1"/>
          </p:cNvSpPr>
          <p:nvPr/>
        </p:nvSpPr>
        <p:spPr bwMode="auto">
          <a:xfrm>
            <a:off x="7325721" y="2684376"/>
            <a:ext cx="461964" cy="391968"/>
          </a:xfrm>
          <a:custGeom>
            <a:avLst/>
            <a:gdLst>
              <a:gd name="T0" fmla="*/ 151346381 w 99"/>
              <a:gd name="T1" fmla="*/ 0 h 84"/>
              <a:gd name="T2" fmla="*/ 143780332 w 99"/>
              <a:gd name="T3" fmla="*/ 0 h 84"/>
              <a:gd name="T4" fmla="*/ 126122514 w 99"/>
              <a:gd name="T5" fmla="*/ 17657763 h 84"/>
              <a:gd name="T6" fmla="*/ 110987241 w 99"/>
              <a:gd name="T7" fmla="*/ 2522538 h 84"/>
              <a:gd name="T8" fmla="*/ 100898646 w 99"/>
              <a:gd name="T9" fmla="*/ 0 h 84"/>
              <a:gd name="T10" fmla="*/ 12612728 w 99"/>
              <a:gd name="T11" fmla="*/ 0 h 84"/>
              <a:gd name="T12" fmla="*/ 5045091 w 99"/>
              <a:gd name="T13" fmla="*/ 2522538 h 84"/>
              <a:gd name="T14" fmla="*/ 0 w 99"/>
              <a:gd name="T15" fmla="*/ 12612688 h 84"/>
              <a:gd name="T16" fmla="*/ 0 w 99"/>
              <a:gd name="T17" fmla="*/ 174047150 h 84"/>
              <a:gd name="T18" fmla="*/ 5045091 w 99"/>
              <a:gd name="T19" fmla="*/ 184137300 h 84"/>
              <a:gd name="T20" fmla="*/ 12612728 w 99"/>
              <a:gd name="T21" fmla="*/ 186659838 h 84"/>
              <a:gd name="T22" fmla="*/ 116032332 w 99"/>
              <a:gd name="T23" fmla="*/ 209361088 h 84"/>
              <a:gd name="T24" fmla="*/ 118554877 w 99"/>
              <a:gd name="T25" fmla="*/ 211883625 h 84"/>
              <a:gd name="T26" fmla="*/ 126122514 w 99"/>
              <a:gd name="T27" fmla="*/ 211883625 h 84"/>
              <a:gd name="T28" fmla="*/ 133690150 w 99"/>
              <a:gd name="T29" fmla="*/ 209361088 h 84"/>
              <a:gd name="T30" fmla="*/ 237109754 w 99"/>
              <a:gd name="T31" fmla="*/ 186659838 h 84"/>
              <a:gd name="T32" fmla="*/ 244677391 w 99"/>
              <a:gd name="T33" fmla="*/ 186659838 h 84"/>
              <a:gd name="T34" fmla="*/ 249722482 w 99"/>
              <a:gd name="T35" fmla="*/ 181614763 h 84"/>
              <a:gd name="T36" fmla="*/ 249722482 w 99"/>
              <a:gd name="T37" fmla="*/ 12612688 h 84"/>
              <a:gd name="T38" fmla="*/ 249722482 w 99"/>
              <a:gd name="T39" fmla="*/ 5045075 h 84"/>
              <a:gd name="T40" fmla="*/ 244677391 w 99"/>
              <a:gd name="T41" fmla="*/ 0 h 84"/>
              <a:gd name="T42" fmla="*/ 237109754 w 99"/>
              <a:gd name="T43" fmla="*/ 0 h 84"/>
              <a:gd name="T44" fmla="*/ 25223868 w 99"/>
              <a:gd name="T45" fmla="*/ 161434463 h 84"/>
              <a:gd name="T46" fmla="*/ 93331009 w 99"/>
              <a:gd name="T47" fmla="*/ 25223788 h 84"/>
              <a:gd name="T48" fmla="*/ 113509786 w 99"/>
              <a:gd name="T49" fmla="*/ 169002075 h 84"/>
              <a:gd name="T50" fmla="*/ 110987241 w 99"/>
              <a:gd name="T51" fmla="*/ 163957000 h 84"/>
              <a:gd name="T52" fmla="*/ 100898646 w 99"/>
              <a:gd name="T53" fmla="*/ 161434463 h 84"/>
              <a:gd name="T54" fmla="*/ 224498614 w 99"/>
              <a:gd name="T55" fmla="*/ 161434463 h 84"/>
              <a:gd name="T56" fmla="*/ 151346381 w 99"/>
              <a:gd name="T57" fmla="*/ 161434463 h 84"/>
              <a:gd name="T58" fmla="*/ 141257787 w 99"/>
              <a:gd name="T59" fmla="*/ 163957000 h 84"/>
              <a:gd name="T60" fmla="*/ 138735241 w 99"/>
              <a:gd name="T61" fmla="*/ 42881550 h 84"/>
              <a:gd name="T62" fmla="*/ 224498614 w 99"/>
              <a:gd name="T63" fmla="*/ 25223788 h 84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99" h="84">
                <a:moveTo>
                  <a:pt x="94" y="0"/>
                </a:moveTo>
                <a:lnTo>
                  <a:pt x="60" y="0"/>
                </a:lnTo>
                <a:lnTo>
                  <a:pt x="57" y="0"/>
                </a:lnTo>
                <a:lnTo>
                  <a:pt x="56" y="1"/>
                </a:lnTo>
                <a:lnTo>
                  <a:pt x="50" y="7"/>
                </a:lnTo>
                <a:lnTo>
                  <a:pt x="44" y="1"/>
                </a:lnTo>
                <a:lnTo>
                  <a:pt x="42" y="0"/>
                </a:lnTo>
                <a:lnTo>
                  <a:pt x="40" y="0"/>
                </a:lnTo>
                <a:lnTo>
                  <a:pt x="5" y="0"/>
                </a:lnTo>
                <a:lnTo>
                  <a:pt x="3" y="0"/>
                </a:lnTo>
                <a:lnTo>
                  <a:pt x="2" y="1"/>
                </a:lnTo>
                <a:lnTo>
                  <a:pt x="0" y="2"/>
                </a:lnTo>
                <a:lnTo>
                  <a:pt x="0" y="5"/>
                </a:lnTo>
                <a:lnTo>
                  <a:pt x="0" y="69"/>
                </a:lnTo>
                <a:lnTo>
                  <a:pt x="0" y="72"/>
                </a:lnTo>
                <a:lnTo>
                  <a:pt x="2" y="73"/>
                </a:lnTo>
                <a:lnTo>
                  <a:pt x="3" y="74"/>
                </a:lnTo>
                <a:lnTo>
                  <a:pt x="5" y="74"/>
                </a:lnTo>
                <a:lnTo>
                  <a:pt x="37" y="74"/>
                </a:lnTo>
                <a:lnTo>
                  <a:pt x="46" y="83"/>
                </a:lnTo>
                <a:lnTo>
                  <a:pt x="47" y="84"/>
                </a:lnTo>
                <a:lnTo>
                  <a:pt x="50" y="84"/>
                </a:lnTo>
                <a:lnTo>
                  <a:pt x="52" y="84"/>
                </a:lnTo>
                <a:lnTo>
                  <a:pt x="53" y="83"/>
                </a:lnTo>
                <a:lnTo>
                  <a:pt x="62" y="74"/>
                </a:lnTo>
                <a:lnTo>
                  <a:pt x="94" y="74"/>
                </a:lnTo>
                <a:lnTo>
                  <a:pt x="97" y="74"/>
                </a:lnTo>
                <a:lnTo>
                  <a:pt x="98" y="73"/>
                </a:lnTo>
                <a:lnTo>
                  <a:pt x="99" y="72"/>
                </a:lnTo>
                <a:lnTo>
                  <a:pt x="99" y="69"/>
                </a:lnTo>
                <a:lnTo>
                  <a:pt x="99" y="5"/>
                </a:lnTo>
                <a:lnTo>
                  <a:pt x="99" y="2"/>
                </a:lnTo>
                <a:lnTo>
                  <a:pt x="98" y="1"/>
                </a:lnTo>
                <a:lnTo>
                  <a:pt x="97" y="0"/>
                </a:lnTo>
                <a:lnTo>
                  <a:pt x="94" y="0"/>
                </a:lnTo>
                <a:close/>
                <a:moveTo>
                  <a:pt x="40" y="64"/>
                </a:moveTo>
                <a:lnTo>
                  <a:pt x="10" y="64"/>
                </a:lnTo>
                <a:lnTo>
                  <a:pt x="10" y="10"/>
                </a:lnTo>
                <a:lnTo>
                  <a:pt x="37" y="10"/>
                </a:lnTo>
                <a:lnTo>
                  <a:pt x="45" y="17"/>
                </a:lnTo>
                <a:lnTo>
                  <a:pt x="45" y="67"/>
                </a:lnTo>
                <a:lnTo>
                  <a:pt x="44" y="65"/>
                </a:lnTo>
                <a:lnTo>
                  <a:pt x="42" y="64"/>
                </a:lnTo>
                <a:lnTo>
                  <a:pt x="40" y="64"/>
                </a:lnTo>
                <a:close/>
                <a:moveTo>
                  <a:pt x="89" y="64"/>
                </a:moveTo>
                <a:lnTo>
                  <a:pt x="60" y="64"/>
                </a:lnTo>
                <a:lnTo>
                  <a:pt x="57" y="64"/>
                </a:lnTo>
                <a:lnTo>
                  <a:pt x="56" y="65"/>
                </a:lnTo>
                <a:lnTo>
                  <a:pt x="55" y="67"/>
                </a:lnTo>
                <a:lnTo>
                  <a:pt x="55" y="17"/>
                </a:lnTo>
                <a:lnTo>
                  <a:pt x="62" y="10"/>
                </a:lnTo>
                <a:lnTo>
                  <a:pt x="89" y="10"/>
                </a:lnTo>
                <a:lnTo>
                  <a:pt x="89" y="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pPr defTabSz="913765"/>
            <a:endParaRPr lang="id-ID">
              <a:solidFill>
                <a:prstClr val="black"/>
              </a:solidFill>
              <a:latin typeface="Agency FB" panose="020B0503020202020204" pitchFamily="34" charset="0"/>
            </a:endParaRPr>
          </a:p>
        </p:txBody>
      </p:sp>
      <p:grpSp>
        <p:nvGrpSpPr>
          <p:cNvPr id="22" name="Group 27"/>
          <p:cNvGrpSpPr/>
          <p:nvPr/>
        </p:nvGrpSpPr>
        <p:grpSpPr>
          <a:xfrm>
            <a:off x="10232885" y="2651759"/>
            <a:ext cx="501887" cy="447964"/>
            <a:chOff x="3898900" y="1203325"/>
            <a:chExt cx="192088" cy="171450"/>
          </a:xfrm>
          <a:solidFill>
            <a:srgbClr val="FFFFFF"/>
          </a:solidFill>
        </p:grpSpPr>
        <p:sp>
          <p:nvSpPr>
            <p:cNvPr id="23" name="Freeform 1120"/>
            <p:cNvSpPr/>
            <p:nvPr/>
          </p:nvSpPr>
          <p:spPr bwMode="auto">
            <a:xfrm>
              <a:off x="3981450" y="1203325"/>
              <a:ext cx="109538" cy="109538"/>
            </a:xfrm>
            <a:custGeom>
              <a:avLst/>
              <a:gdLst>
                <a:gd name="T0" fmla="*/ 61272428 w 70"/>
                <a:gd name="T1" fmla="*/ 174049532 h 69"/>
                <a:gd name="T2" fmla="*/ 61272428 w 70"/>
                <a:gd name="T3" fmla="*/ 174049532 h 69"/>
                <a:gd name="T4" fmla="*/ 56371384 w 70"/>
                <a:gd name="T5" fmla="*/ 174049532 h 69"/>
                <a:gd name="T6" fmla="*/ 56371384 w 70"/>
                <a:gd name="T7" fmla="*/ 174049532 h 69"/>
                <a:gd name="T8" fmla="*/ 51468777 w 70"/>
                <a:gd name="T9" fmla="*/ 166481885 h 69"/>
                <a:gd name="T10" fmla="*/ 49018255 w 70"/>
                <a:gd name="T11" fmla="*/ 161436787 h 69"/>
                <a:gd name="T12" fmla="*/ 49018255 w 70"/>
                <a:gd name="T13" fmla="*/ 136212884 h 69"/>
                <a:gd name="T14" fmla="*/ 36764082 w 70"/>
                <a:gd name="T15" fmla="*/ 136212884 h 69"/>
                <a:gd name="T16" fmla="*/ 36764082 w 70"/>
                <a:gd name="T17" fmla="*/ 110987394 h 69"/>
                <a:gd name="T18" fmla="*/ 61272428 w 70"/>
                <a:gd name="T19" fmla="*/ 110987394 h 69"/>
                <a:gd name="T20" fmla="*/ 61272428 w 70"/>
                <a:gd name="T21" fmla="*/ 110987394 h 69"/>
                <a:gd name="T22" fmla="*/ 68625557 w 70"/>
                <a:gd name="T23" fmla="*/ 110987394 h 69"/>
                <a:gd name="T24" fmla="*/ 71076079 w 70"/>
                <a:gd name="T25" fmla="*/ 113509943 h 69"/>
                <a:gd name="T26" fmla="*/ 73526600 w 70"/>
                <a:gd name="T27" fmla="*/ 118555041 h 69"/>
                <a:gd name="T28" fmla="*/ 73526600 w 70"/>
                <a:gd name="T29" fmla="*/ 123600139 h 69"/>
                <a:gd name="T30" fmla="*/ 73526600 w 70"/>
                <a:gd name="T31" fmla="*/ 136212884 h 69"/>
                <a:gd name="T32" fmla="*/ 102937553 w 70"/>
                <a:gd name="T33" fmla="*/ 113509943 h 69"/>
                <a:gd name="T34" fmla="*/ 102937553 w 70"/>
                <a:gd name="T35" fmla="*/ 113509943 h 69"/>
                <a:gd name="T36" fmla="*/ 110290683 w 70"/>
                <a:gd name="T37" fmla="*/ 110987394 h 69"/>
                <a:gd name="T38" fmla="*/ 147054765 w 70"/>
                <a:gd name="T39" fmla="*/ 110987394 h 69"/>
                <a:gd name="T40" fmla="*/ 147054765 w 70"/>
                <a:gd name="T41" fmla="*/ 25223903 h 69"/>
                <a:gd name="T42" fmla="*/ 24508345 w 70"/>
                <a:gd name="T43" fmla="*/ 25223903 h 69"/>
                <a:gd name="T44" fmla="*/ 24508345 w 70"/>
                <a:gd name="T45" fmla="*/ 60539589 h 69"/>
                <a:gd name="T46" fmla="*/ 0 w 70"/>
                <a:gd name="T47" fmla="*/ 60539589 h 69"/>
                <a:gd name="T48" fmla="*/ 0 w 70"/>
                <a:gd name="T49" fmla="*/ 25223903 h 69"/>
                <a:gd name="T50" fmla="*/ 0 w 70"/>
                <a:gd name="T51" fmla="*/ 25223903 h 69"/>
                <a:gd name="T52" fmla="*/ 4901043 w 70"/>
                <a:gd name="T53" fmla="*/ 15135294 h 69"/>
                <a:gd name="T54" fmla="*/ 7353129 w 70"/>
                <a:gd name="T55" fmla="*/ 5045098 h 69"/>
                <a:gd name="T56" fmla="*/ 17156780 w 70"/>
                <a:gd name="T57" fmla="*/ 2522549 h 69"/>
                <a:gd name="T58" fmla="*/ 24508345 w 70"/>
                <a:gd name="T59" fmla="*/ 0 h 69"/>
                <a:gd name="T60" fmla="*/ 147054765 w 70"/>
                <a:gd name="T61" fmla="*/ 0 h 69"/>
                <a:gd name="T62" fmla="*/ 147054765 w 70"/>
                <a:gd name="T63" fmla="*/ 0 h 69"/>
                <a:gd name="T64" fmla="*/ 154406330 w 70"/>
                <a:gd name="T65" fmla="*/ 2522549 h 69"/>
                <a:gd name="T66" fmla="*/ 164209981 w 70"/>
                <a:gd name="T67" fmla="*/ 5045098 h 69"/>
                <a:gd name="T68" fmla="*/ 166662067 w 70"/>
                <a:gd name="T69" fmla="*/ 15135294 h 69"/>
                <a:gd name="T70" fmla="*/ 171563110 w 70"/>
                <a:gd name="T71" fmla="*/ 25223903 h 69"/>
                <a:gd name="T72" fmla="*/ 171563110 w 70"/>
                <a:gd name="T73" fmla="*/ 110987394 h 69"/>
                <a:gd name="T74" fmla="*/ 171563110 w 70"/>
                <a:gd name="T75" fmla="*/ 110987394 h 69"/>
                <a:gd name="T76" fmla="*/ 166662067 w 70"/>
                <a:gd name="T77" fmla="*/ 121077590 h 69"/>
                <a:gd name="T78" fmla="*/ 164209981 w 70"/>
                <a:gd name="T79" fmla="*/ 131167786 h 69"/>
                <a:gd name="T80" fmla="*/ 154406330 w 70"/>
                <a:gd name="T81" fmla="*/ 133690335 h 69"/>
                <a:gd name="T82" fmla="*/ 147054765 w 70"/>
                <a:gd name="T83" fmla="*/ 136212884 h 69"/>
                <a:gd name="T84" fmla="*/ 112741204 w 70"/>
                <a:gd name="T85" fmla="*/ 136212884 h 69"/>
                <a:gd name="T86" fmla="*/ 68625557 w 70"/>
                <a:gd name="T87" fmla="*/ 171526983 h 69"/>
                <a:gd name="T88" fmla="*/ 68625557 w 70"/>
                <a:gd name="T89" fmla="*/ 171526983 h 69"/>
                <a:gd name="T90" fmla="*/ 61272428 w 70"/>
                <a:gd name="T91" fmla="*/ 174049532 h 69"/>
                <a:gd name="T92" fmla="*/ 61272428 w 70"/>
                <a:gd name="T93" fmla="*/ 174049532 h 69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0" h="69">
                  <a:moveTo>
                    <a:pt x="25" y="69"/>
                  </a:moveTo>
                  <a:lnTo>
                    <a:pt x="25" y="69"/>
                  </a:lnTo>
                  <a:lnTo>
                    <a:pt x="23" y="69"/>
                  </a:lnTo>
                  <a:lnTo>
                    <a:pt x="21" y="66"/>
                  </a:lnTo>
                  <a:lnTo>
                    <a:pt x="20" y="64"/>
                  </a:lnTo>
                  <a:lnTo>
                    <a:pt x="20" y="54"/>
                  </a:lnTo>
                  <a:lnTo>
                    <a:pt x="15" y="54"/>
                  </a:lnTo>
                  <a:lnTo>
                    <a:pt x="15" y="44"/>
                  </a:lnTo>
                  <a:lnTo>
                    <a:pt x="25" y="44"/>
                  </a:lnTo>
                  <a:lnTo>
                    <a:pt x="28" y="44"/>
                  </a:lnTo>
                  <a:lnTo>
                    <a:pt x="29" y="45"/>
                  </a:lnTo>
                  <a:lnTo>
                    <a:pt x="30" y="47"/>
                  </a:lnTo>
                  <a:lnTo>
                    <a:pt x="30" y="49"/>
                  </a:lnTo>
                  <a:lnTo>
                    <a:pt x="30" y="54"/>
                  </a:lnTo>
                  <a:lnTo>
                    <a:pt x="42" y="45"/>
                  </a:lnTo>
                  <a:lnTo>
                    <a:pt x="45" y="44"/>
                  </a:lnTo>
                  <a:lnTo>
                    <a:pt x="60" y="44"/>
                  </a:lnTo>
                  <a:lnTo>
                    <a:pt x="60" y="10"/>
                  </a:lnTo>
                  <a:lnTo>
                    <a:pt x="10" y="10"/>
                  </a:lnTo>
                  <a:lnTo>
                    <a:pt x="10" y="24"/>
                  </a:lnTo>
                  <a:lnTo>
                    <a:pt x="0" y="24"/>
                  </a:lnTo>
                  <a:lnTo>
                    <a:pt x="0" y="10"/>
                  </a:lnTo>
                  <a:lnTo>
                    <a:pt x="2" y="6"/>
                  </a:lnTo>
                  <a:lnTo>
                    <a:pt x="3" y="2"/>
                  </a:lnTo>
                  <a:lnTo>
                    <a:pt x="7" y="1"/>
                  </a:lnTo>
                  <a:lnTo>
                    <a:pt x="10" y="0"/>
                  </a:lnTo>
                  <a:lnTo>
                    <a:pt x="60" y="0"/>
                  </a:lnTo>
                  <a:lnTo>
                    <a:pt x="63" y="1"/>
                  </a:lnTo>
                  <a:lnTo>
                    <a:pt x="67" y="2"/>
                  </a:lnTo>
                  <a:lnTo>
                    <a:pt x="68" y="6"/>
                  </a:lnTo>
                  <a:lnTo>
                    <a:pt x="70" y="10"/>
                  </a:lnTo>
                  <a:lnTo>
                    <a:pt x="70" y="44"/>
                  </a:lnTo>
                  <a:lnTo>
                    <a:pt x="68" y="48"/>
                  </a:lnTo>
                  <a:lnTo>
                    <a:pt x="67" y="52"/>
                  </a:lnTo>
                  <a:lnTo>
                    <a:pt x="63" y="53"/>
                  </a:lnTo>
                  <a:lnTo>
                    <a:pt x="60" y="54"/>
                  </a:lnTo>
                  <a:lnTo>
                    <a:pt x="46" y="54"/>
                  </a:lnTo>
                  <a:lnTo>
                    <a:pt x="28" y="68"/>
                  </a:lnTo>
                  <a:lnTo>
                    <a:pt x="25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765"/>
              <a:endParaRPr lang="id-ID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4" name="Freeform 1121"/>
            <p:cNvSpPr>
              <a:spLocks noEditPoints="1"/>
            </p:cNvSpPr>
            <p:nvPr/>
          </p:nvSpPr>
          <p:spPr bwMode="auto">
            <a:xfrm>
              <a:off x="3933825" y="1250950"/>
              <a:ext cx="61913" cy="61913"/>
            </a:xfrm>
            <a:custGeom>
              <a:avLst/>
              <a:gdLst>
                <a:gd name="T0" fmla="*/ 50449570 w 39"/>
                <a:gd name="T1" fmla="*/ 95918715 h 40"/>
                <a:gd name="T2" fmla="*/ 50449570 w 39"/>
                <a:gd name="T3" fmla="*/ 95918715 h 40"/>
                <a:gd name="T4" fmla="*/ 40360926 w 39"/>
                <a:gd name="T5" fmla="*/ 95918715 h 40"/>
                <a:gd name="T6" fmla="*/ 30270694 w 39"/>
                <a:gd name="T7" fmla="*/ 93521134 h 40"/>
                <a:gd name="T8" fmla="*/ 15135347 w 39"/>
                <a:gd name="T9" fmla="*/ 81531682 h 40"/>
                <a:gd name="T10" fmla="*/ 2522558 w 39"/>
                <a:gd name="T11" fmla="*/ 64745520 h 40"/>
                <a:gd name="T12" fmla="*/ 0 w 39"/>
                <a:gd name="T13" fmla="*/ 57551229 h 40"/>
                <a:gd name="T14" fmla="*/ 0 w 39"/>
                <a:gd name="T15" fmla="*/ 47959358 h 40"/>
                <a:gd name="T16" fmla="*/ 0 w 39"/>
                <a:gd name="T17" fmla="*/ 47959358 h 40"/>
                <a:gd name="T18" fmla="*/ 0 w 39"/>
                <a:gd name="T19" fmla="*/ 38367486 h 40"/>
                <a:gd name="T20" fmla="*/ 2522558 w 39"/>
                <a:gd name="T21" fmla="*/ 31173196 h 40"/>
                <a:gd name="T22" fmla="*/ 15135347 w 39"/>
                <a:gd name="T23" fmla="*/ 16786162 h 40"/>
                <a:gd name="T24" fmla="*/ 30270694 w 39"/>
                <a:gd name="T25" fmla="*/ 4796710 h 40"/>
                <a:gd name="T26" fmla="*/ 40360926 w 39"/>
                <a:gd name="T27" fmla="*/ 0 h 40"/>
                <a:gd name="T28" fmla="*/ 50449570 w 39"/>
                <a:gd name="T29" fmla="*/ 0 h 40"/>
                <a:gd name="T30" fmla="*/ 50449570 w 39"/>
                <a:gd name="T31" fmla="*/ 0 h 40"/>
                <a:gd name="T32" fmla="*/ 58017244 w 39"/>
                <a:gd name="T33" fmla="*/ 0 h 40"/>
                <a:gd name="T34" fmla="*/ 68107475 w 39"/>
                <a:gd name="T35" fmla="*/ 4796710 h 40"/>
                <a:gd name="T36" fmla="*/ 83242822 w 39"/>
                <a:gd name="T37" fmla="*/ 16786162 h 40"/>
                <a:gd name="T38" fmla="*/ 95855612 w 39"/>
                <a:gd name="T39" fmla="*/ 31173196 h 40"/>
                <a:gd name="T40" fmla="*/ 98378169 w 39"/>
                <a:gd name="T41" fmla="*/ 38367486 h 40"/>
                <a:gd name="T42" fmla="*/ 98378169 w 39"/>
                <a:gd name="T43" fmla="*/ 47959358 h 40"/>
                <a:gd name="T44" fmla="*/ 98378169 w 39"/>
                <a:gd name="T45" fmla="*/ 47959358 h 40"/>
                <a:gd name="T46" fmla="*/ 98378169 w 39"/>
                <a:gd name="T47" fmla="*/ 57551229 h 40"/>
                <a:gd name="T48" fmla="*/ 95855612 w 39"/>
                <a:gd name="T49" fmla="*/ 64745520 h 40"/>
                <a:gd name="T50" fmla="*/ 83242822 w 39"/>
                <a:gd name="T51" fmla="*/ 81531682 h 40"/>
                <a:gd name="T52" fmla="*/ 68107475 w 39"/>
                <a:gd name="T53" fmla="*/ 93521134 h 40"/>
                <a:gd name="T54" fmla="*/ 58017244 w 39"/>
                <a:gd name="T55" fmla="*/ 95918715 h 40"/>
                <a:gd name="T56" fmla="*/ 50449570 w 39"/>
                <a:gd name="T57" fmla="*/ 95918715 h 40"/>
                <a:gd name="T58" fmla="*/ 50449570 w 39"/>
                <a:gd name="T59" fmla="*/ 95918715 h 40"/>
                <a:gd name="T60" fmla="*/ 50449570 w 39"/>
                <a:gd name="T61" fmla="*/ 23980453 h 40"/>
                <a:gd name="T62" fmla="*/ 50449570 w 39"/>
                <a:gd name="T63" fmla="*/ 23980453 h 40"/>
                <a:gd name="T64" fmla="*/ 40360926 w 39"/>
                <a:gd name="T65" fmla="*/ 26378034 h 40"/>
                <a:gd name="T66" fmla="*/ 30270694 w 39"/>
                <a:gd name="T67" fmla="*/ 31173196 h 40"/>
                <a:gd name="T68" fmla="*/ 27748137 w 39"/>
                <a:gd name="T69" fmla="*/ 38367486 h 40"/>
                <a:gd name="T70" fmla="*/ 25225579 w 39"/>
                <a:gd name="T71" fmla="*/ 47959358 h 40"/>
                <a:gd name="T72" fmla="*/ 25225579 w 39"/>
                <a:gd name="T73" fmla="*/ 47959358 h 40"/>
                <a:gd name="T74" fmla="*/ 27748137 w 39"/>
                <a:gd name="T75" fmla="*/ 57551229 h 40"/>
                <a:gd name="T76" fmla="*/ 30270694 w 39"/>
                <a:gd name="T77" fmla="*/ 64745520 h 40"/>
                <a:gd name="T78" fmla="*/ 40360926 w 39"/>
                <a:gd name="T79" fmla="*/ 69540682 h 40"/>
                <a:gd name="T80" fmla="*/ 50449570 w 39"/>
                <a:gd name="T81" fmla="*/ 71939810 h 40"/>
                <a:gd name="T82" fmla="*/ 50449570 w 39"/>
                <a:gd name="T83" fmla="*/ 71939810 h 40"/>
                <a:gd name="T84" fmla="*/ 58017244 w 39"/>
                <a:gd name="T85" fmla="*/ 69540682 h 40"/>
                <a:gd name="T86" fmla="*/ 68107475 w 39"/>
                <a:gd name="T87" fmla="*/ 64745520 h 40"/>
                <a:gd name="T88" fmla="*/ 70630033 w 39"/>
                <a:gd name="T89" fmla="*/ 57551229 h 40"/>
                <a:gd name="T90" fmla="*/ 73152591 w 39"/>
                <a:gd name="T91" fmla="*/ 47959358 h 40"/>
                <a:gd name="T92" fmla="*/ 73152591 w 39"/>
                <a:gd name="T93" fmla="*/ 47959358 h 40"/>
                <a:gd name="T94" fmla="*/ 70630033 w 39"/>
                <a:gd name="T95" fmla="*/ 38367486 h 40"/>
                <a:gd name="T96" fmla="*/ 68107475 w 39"/>
                <a:gd name="T97" fmla="*/ 31173196 h 40"/>
                <a:gd name="T98" fmla="*/ 58017244 w 39"/>
                <a:gd name="T99" fmla="*/ 26378034 h 40"/>
                <a:gd name="T100" fmla="*/ 50449570 w 39"/>
                <a:gd name="T101" fmla="*/ 23980453 h 40"/>
                <a:gd name="T102" fmla="*/ 50449570 w 39"/>
                <a:gd name="T103" fmla="*/ 23980453 h 4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39" h="40">
                  <a:moveTo>
                    <a:pt x="20" y="40"/>
                  </a:moveTo>
                  <a:lnTo>
                    <a:pt x="20" y="40"/>
                  </a:lnTo>
                  <a:lnTo>
                    <a:pt x="16" y="40"/>
                  </a:lnTo>
                  <a:lnTo>
                    <a:pt x="12" y="39"/>
                  </a:lnTo>
                  <a:lnTo>
                    <a:pt x="6" y="34"/>
                  </a:lnTo>
                  <a:lnTo>
                    <a:pt x="1" y="27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0" y="16"/>
                  </a:lnTo>
                  <a:lnTo>
                    <a:pt x="1" y="13"/>
                  </a:lnTo>
                  <a:lnTo>
                    <a:pt x="6" y="7"/>
                  </a:lnTo>
                  <a:lnTo>
                    <a:pt x="12" y="2"/>
                  </a:lnTo>
                  <a:lnTo>
                    <a:pt x="16" y="0"/>
                  </a:lnTo>
                  <a:lnTo>
                    <a:pt x="20" y="0"/>
                  </a:lnTo>
                  <a:lnTo>
                    <a:pt x="23" y="0"/>
                  </a:lnTo>
                  <a:lnTo>
                    <a:pt x="27" y="2"/>
                  </a:lnTo>
                  <a:lnTo>
                    <a:pt x="33" y="7"/>
                  </a:lnTo>
                  <a:lnTo>
                    <a:pt x="38" y="13"/>
                  </a:lnTo>
                  <a:lnTo>
                    <a:pt x="39" y="16"/>
                  </a:lnTo>
                  <a:lnTo>
                    <a:pt x="39" y="20"/>
                  </a:lnTo>
                  <a:lnTo>
                    <a:pt x="39" y="24"/>
                  </a:lnTo>
                  <a:lnTo>
                    <a:pt x="38" y="27"/>
                  </a:lnTo>
                  <a:lnTo>
                    <a:pt x="33" y="34"/>
                  </a:lnTo>
                  <a:lnTo>
                    <a:pt x="27" y="39"/>
                  </a:lnTo>
                  <a:lnTo>
                    <a:pt x="23" y="40"/>
                  </a:lnTo>
                  <a:lnTo>
                    <a:pt x="20" y="40"/>
                  </a:lnTo>
                  <a:close/>
                  <a:moveTo>
                    <a:pt x="20" y="10"/>
                  </a:moveTo>
                  <a:lnTo>
                    <a:pt x="20" y="10"/>
                  </a:lnTo>
                  <a:lnTo>
                    <a:pt x="16" y="11"/>
                  </a:lnTo>
                  <a:lnTo>
                    <a:pt x="12" y="13"/>
                  </a:lnTo>
                  <a:lnTo>
                    <a:pt x="11" y="16"/>
                  </a:lnTo>
                  <a:lnTo>
                    <a:pt x="10" y="20"/>
                  </a:lnTo>
                  <a:lnTo>
                    <a:pt x="11" y="24"/>
                  </a:lnTo>
                  <a:lnTo>
                    <a:pt x="12" y="27"/>
                  </a:lnTo>
                  <a:lnTo>
                    <a:pt x="16" y="29"/>
                  </a:lnTo>
                  <a:lnTo>
                    <a:pt x="20" y="30"/>
                  </a:lnTo>
                  <a:lnTo>
                    <a:pt x="23" y="29"/>
                  </a:lnTo>
                  <a:lnTo>
                    <a:pt x="27" y="27"/>
                  </a:lnTo>
                  <a:lnTo>
                    <a:pt x="28" y="24"/>
                  </a:lnTo>
                  <a:lnTo>
                    <a:pt x="29" y="20"/>
                  </a:lnTo>
                  <a:lnTo>
                    <a:pt x="28" y="16"/>
                  </a:lnTo>
                  <a:lnTo>
                    <a:pt x="27" y="13"/>
                  </a:lnTo>
                  <a:lnTo>
                    <a:pt x="23" y="11"/>
                  </a:ln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765"/>
              <a:endParaRPr lang="id-ID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5" name="Freeform 1122"/>
            <p:cNvSpPr>
              <a:spLocks noEditPoints="1"/>
            </p:cNvSpPr>
            <p:nvPr/>
          </p:nvSpPr>
          <p:spPr bwMode="auto">
            <a:xfrm>
              <a:off x="3898900" y="1322388"/>
              <a:ext cx="130175" cy="52387"/>
            </a:xfrm>
            <a:custGeom>
              <a:avLst/>
              <a:gdLst>
                <a:gd name="T0" fmla="*/ 212076496 w 79"/>
                <a:gd name="T1" fmla="*/ 80793080 h 34"/>
                <a:gd name="T2" fmla="*/ 0 w 79"/>
                <a:gd name="T3" fmla="*/ 80793080 h 34"/>
                <a:gd name="T4" fmla="*/ 0 w 79"/>
                <a:gd name="T5" fmla="*/ 68912017 h 34"/>
                <a:gd name="T6" fmla="*/ 0 w 79"/>
                <a:gd name="T7" fmla="*/ 68912017 h 34"/>
                <a:gd name="T8" fmla="*/ 2684241 w 79"/>
                <a:gd name="T9" fmla="*/ 54653508 h 34"/>
                <a:gd name="T10" fmla="*/ 8052724 w 79"/>
                <a:gd name="T11" fmla="*/ 40396540 h 34"/>
                <a:gd name="T12" fmla="*/ 16107097 w 79"/>
                <a:gd name="T13" fmla="*/ 28515477 h 34"/>
                <a:gd name="T14" fmla="*/ 29529952 w 79"/>
                <a:gd name="T15" fmla="*/ 19010318 h 34"/>
                <a:gd name="T16" fmla="*/ 45637048 w 79"/>
                <a:gd name="T17" fmla="*/ 11881063 h 34"/>
                <a:gd name="T18" fmla="*/ 64428386 w 79"/>
                <a:gd name="T19" fmla="*/ 4751809 h 34"/>
                <a:gd name="T20" fmla="*/ 83219724 w 79"/>
                <a:gd name="T21" fmla="*/ 0 h 34"/>
                <a:gd name="T22" fmla="*/ 107381193 w 79"/>
                <a:gd name="T23" fmla="*/ 0 h 34"/>
                <a:gd name="T24" fmla="*/ 107381193 w 79"/>
                <a:gd name="T25" fmla="*/ 0 h 34"/>
                <a:gd name="T26" fmla="*/ 128856772 w 79"/>
                <a:gd name="T27" fmla="*/ 0 h 34"/>
                <a:gd name="T28" fmla="*/ 150332352 w 79"/>
                <a:gd name="T29" fmla="*/ 4751809 h 34"/>
                <a:gd name="T30" fmla="*/ 166439448 w 79"/>
                <a:gd name="T31" fmla="*/ 11881063 h 34"/>
                <a:gd name="T32" fmla="*/ 182546545 w 79"/>
                <a:gd name="T33" fmla="*/ 19010318 h 34"/>
                <a:gd name="T34" fmla="*/ 195969400 w 79"/>
                <a:gd name="T35" fmla="*/ 28515477 h 34"/>
                <a:gd name="T36" fmla="*/ 206708013 w 79"/>
                <a:gd name="T37" fmla="*/ 40396540 h 34"/>
                <a:gd name="T38" fmla="*/ 209392255 w 79"/>
                <a:gd name="T39" fmla="*/ 54653508 h 34"/>
                <a:gd name="T40" fmla="*/ 212076496 w 79"/>
                <a:gd name="T41" fmla="*/ 68912017 h 34"/>
                <a:gd name="T42" fmla="*/ 212076496 w 79"/>
                <a:gd name="T43" fmla="*/ 80793080 h 34"/>
                <a:gd name="T44" fmla="*/ 29529952 w 79"/>
                <a:gd name="T45" fmla="*/ 57030953 h 34"/>
                <a:gd name="T46" fmla="*/ 182546545 w 79"/>
                <a:gd name="T47" fmla="*/ 57030953 h 34"/>
                <a:gd name="T48" fmla="*/ 182546545 w 79"/>
                <a:gd name="T49" fmla="*/ 57030953 h 34"/>
                <a:gd name="T50" fmla="*/ 179862303 w 79"/>
                <a:gd name="T51" fmla="*/ 49901699 h 34"/>
                <a:gd name="T52" fmla="*/ 171809579 w 79"/>
                <a:gd name="T53" fmla="*/ 42772445 h 34"/>
                <a:gd name="T54" fmla="*/ 155702482 w 79"/>
                <a:gd name="T55" fmla="*/ 30891381 h 34"/>
                <a:gd name="T56" fmla="*/ 131541014 w 79"/>
                <a:gd name="T57" fmla="*/ 26139572 h 34"/>
                <a:gd name="T58" fmla="*/ 107381193 w 79"/>
                <a:gd name="T59" fmla="*/ 23762127 h 34"/>
                <a:gd name="T60" fmla="*/ 107381193 w 79"/>
                <a:gd name="T61" fmla="*/ 23762127 h 34"/>
                <a:gd name="T62" fmla="*/ 80535483 w 79"/>
                <a:gd name="T63" fmla="*/ 26139572 h 34"/>
                <a:gd name="T64" fmla="*/ 56374014 w 79"/>
                <a:gd name="T65" fmla="*/ 30891381 h 34"/>
                <a:gd name="T66" fmla="*/ 40266917 w 79"/>
                <a:gd name="T67" fmla="*/ 42772445 h 34"/>
                <a:gd name="T68" fmla="*/ 32214193 w 79"/>
                <a:gd name="T69" fmla="*/ 49901699 h 34"/>
                <a:gd name="T70" fmla="*/ 29529952 w 79"/>
                <a:gd name="T71" fmla="*/ 57030953 h 34"/>
                <a:gd name="T72" fmla="*/ 29529952 w 79"/>
                <a:gd name="T73" fmla="*/ 57030953 h 34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79" h="34">
                  <a:moveTo>
                    <a:pt x="79" y="34"/>
                  </a:moveTo>
                  <a:lnTo>
                    <a:pt x="0" y="34"/>
                  </a:lnTo>
                  <a:lnTo>
                    <a:pt x="0" y="29"/>
                  </a:lnTo>
                  <a:lnTo>
                    <a:pt x="1" y="23"/>
                  </a:lnTo>
                  <a:lnTo>
                    <a:pt x="3" y="17"/>
                  </a:lnTo>
                  <a:lnTo>
                    <a:pt x="6" y="12"/>
                  </a:lnTo>
                  <a:lnTo>
                    <a:pt x="11" y="8"/>
                  </a:lnTo>
                  <a:lnTo>
                    <a:pt x="17" y="5"/>
                  </a:lnTo>
                  <a:lnTo>
                    <a:pt x="24" y="2"/>
                  </a:lnTo>
                  <a:lnTo>
                    <a:pt x="31" y="0"/>
                  </a:lnTo>
                  <a:lnTo>
                    <a:pt x="40" y="0"/>
                  </a:lnTo>
                  <a:lnTo>
                    <a:pt x="48" y="0"/>
                  </a:lnTo>
                  <a:lnTo>
                    <a:pt x="56" y="2"/>
                  </a:lnTo>
                  <a:lnTo>
                    <a:pt x="62" y="5"/>
                  </a:lnTo>
                  <a:lnTo>
                    <a:pt x="68" y="8"/>
                  </a:lnTo>
                  <a:lnTo>
                    <a:pt x="73" y="12"/>
                  </a:lnTo>
                  <a:lnTo>
                    <a:pt x="77" y="17"/>
                  </a:lnTo>
                  <a:lnTo>
                    <a:pt x="78" y="23"/>
                  </a:lnTo>
                  <a:lnTo>
                    <a:pt x="79" y="29"/>
                  </a:lnTo>
                  <a:lnTo>
                    <a:pt x="79" y="34"/>
                  </a:lnTo>
                  <a:close/>
                  <a:moveTo>
                    <a:pt x="11" y="24"/>
                  </a:moveTo>
                  <a:lnTo>
                    <a:pt x="68" y="24"/>
                  </a:lnTo>
                  <a:lnTo>
                    <a:pt x="67" y="21"/>
                  </a:lnTo>
                  <a:lnTo>
                    <a:pt x="64" y="18"/>
                  </a:lnTo>
                  <a:lnTo>
                    <a:pt x="58" y="13"/>
                  </a:lnTo>
                  <a:lnTo>
                    <a:pt x="49" y="11"/>
                  </a:lnTo>
                  <a:lnTo>
                    <a:pt x="40" y="10"/>
                  </a:lnTo>
                  <a:lnTo>
                    <a:pt x="30" y="11"/>
                  </a:lnTo>
                  <a:lnTo>
                    <a:pt x="21" y="13"/>
                  </a:lnTo>
                  <a:lnTo>
                    <a:pt x="15" y="18"/>
                  </a:lnTo>
                  <a:lnTo>
                    <a:pt x="12" y="21"/>
                  </a:lnTo>
                  <a:lnTo>
                    <a:pt x="1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765"/>
              <a:endParaRPr lang="id-ID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sp>
        <p:nvSpPr>
          <p:cNvPr id="26" name="Freeform 1388"/>
          <p:cNvSpPr>
            <a:spLocks noEditPoints="1"/>
          </p:cNvSpPr>
          <p:nvPr/>
        </p:nvSpPr>
        <p:spPr bwMode="auto">
          <a:xfrm>
            <a:off x="1547283" y="2585038"/>
            <a:ext cx="346171" cy="403076"/>
          </a:xfrm>
          <a:custGeom>
            <a:avLst/>
            <a:gdLst>
              <a:gd name="T0" fmla="*/ 0 w 74"/>
              <a:gd name="T1" fmla="*/ 0 h 86"/>
              <a:gd name="T2" fmla="*/ 0 w 74"/>
              <a:gd name="T3" fmla="*/ 210721385 h 86"/>
              <a:gd name="T4" fmla="*/ 181309910 w 74"/>
              <a:gd name="T5" fmla="*/ 105360692 h 86"/>
              <a:gd name="T6" fmla="*/ 0 w 74"/>
              <a:gd name="T7" fmla="*/ 0 h 86"/>
              <a:gd name="T8" fmla="*/ 24500704 w 74"/>
              <a:gd name="T9" fmla="*/ 41654738 h 86"/>
              <a:gd name="T10" fmla="*/ 134757789 w 74"/>
              <a:gd name="T11" fmla="*/ 105360692 h 86"/>
              <a:gd name="T12" fmla="*/ 24500704 w 74"/>
              <a:gd name="T13" fmla="*/ 169066647 h 86"/>
              <a:gd name="T14" fmla="*/ 24500704 w 74"/>
              <a:gd name="T15" fmla="*/ 41654738 h 8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4" h="86">
                <a:moveTo>
                  <a:pt x="0" y="0"/>
                </a:moveTo>
                <a:lnTo>
                  <a:pt x="0" y="86"/>
                </a:lnTo>
                <a:lnTo>
                  <a:pt x="74" y="43"/>
                </a:lnTo>
                <a:lnTo>
                  <a:pt x="0" y="0"/>
                </a:lnTo>
                <a:close/>
                <a:moveTo>
                  <a:pt x="10" y="17"/>
                </a:moveTo>
                <a:lnTo>
                  <a:pt x="55" y="43"/>
                </a:lnTo>
                <a:lnTo>
                  <a:pt x="10" y="69"/>
                </a:lnTo>
                <a:lnTo>
                  <a:pt x="10" y="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pPr defTabSz="913765"/>
            <a:endParaRPr lang="id-ID">
              <a:solidFill>
                <a:prstClr val="black"/>
              </a:solidFill>
              <a:latin typeface="Agency FB" panose="020B0503020202020204" pitchFamily="34" charset="0"/>
            </a:endParaRPr>
          </a:p>
        </p:txBody>
      </p:sp>
      <p:sp>
        <p:nvSpPr>
          <p:cNvPr id="27" name="TextBox 37"/>
          <p:cNvSpPr txBox="1"/>
          <p:nvPr/>
        </p:nvSpPr>
        <p:spPr>
          <a:xfrm>
            <a:off x="607993" y="4886769"/>
            <a:ext cx="213212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9pPr>
          </a:lstStyle>
          <a:p>
            <a:pPr algn="ctr" fontAlgn="auto">
              <a:lnSpc>
                <a:spcPct val="150000"/>
              </a:lnSpc>
            </a:pPr>
            <a:r>
              <a:rPr lang="zh-CN" altLang="en-US" sz="14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</a:t>
            </a:r>
            <a:endParaRPr lang="en-US" altLang="zh-CN" sz="14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28" name="TextBox 38"/>
          <p:cNvSpPr txBox="1"/>
          <p:nvPr/>
        </p:nvSpPr>
        <p:spPr>
          <a:xfrm>
            <a:off x="3579024" y="4886769"/>
            <a:ext cx="213212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9pPr>
          </a:lstStyle>
          <a:p>
            <a:pPr algn="ctr" fontAlgn="auto">
              <a:lnSpc>
                <a:spcPct val="150000"/>
              </a:lnSpc>
            </a:pPr>
            <a:r>
              <a:rPr lang="zh-CN" altLang="en-US" sz="14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</a:t>
            </a:r>
            <a:endParaRPr lang="en-US" altLang="zh-CN" sz="14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29" name="TextBox 39"/>
          <p:cNvSpPr txBox="1"/>
          <p:nvPr/>
        </p:nvSpPr>
        <p:spPr>
          <a:xfrm>
            <a:off x="6500544" y="4886769"/>
            <a:ext cx="2132129" cy="135562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9pPr>
          </a:lstStyle>
          <a:p>
            <a:pPr algn="ctr" fontAlgn="auto">
              <a:lnSpc>
                <a:spcPct val="150000"/>
              </a:lnSpc>
            </a:pPr>
            <a:r>
              <a:rPr lang="zh-CN" altLang="en-US" sz="14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</a:t>
            </a:r>
            <a:endParaRPr lang="en-US" altLang="zh-CN" sz="14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30" name="TextBox 40"/>
          <p:cNvSpPr txBox="1"/>
          <p:nvPr/>
        </p:nvSpPr>
        <p:spPr>
          <a:xfrm>
            <a:off x="9444114" y="4886769"/>
            <a:ext cx="2132129" cy="135562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Tw Cen MT" panose="020B0602020104020603" pitchFamily="34" charset="0"/>
                <a:ea typeface="MS PGothic" panose="020B0600070205080204" pitchFamily="34" charset="-128"/>
              </a:defRPr>
            </a:lvl9pPr>
          </a:lstStyle>
          <a:p>
            <a:pPr algn="ctr" fontAlgn="auto">
              <a:lnSpc>
                <a:spcPct val="150000"/>
              </a:lnSpc>
            </a:pPr>
            <a:r>
              <a:rPr lang="zh-CN" altLang="en-US" sz="14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</a:t>
            </a:r>
            <a:endParaRPr lang="en-US" altLang="zh-CN" sz="14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cxnSp>
        <p:nvCxnSpPr>
          <p:cNvPr id="31" name="Straight Connector 45"/>
          <p:cNvCxnSpPr/>
          <p:nvPr/>
        </p:nvCxnSpPr>
        <p:spPr>
          <a:xfrm>
            <a:off x="2700180" y="3099723"/>
            <a:ext cx="951928" cy="0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47"/>
          <p:cNvCxnSpPr/>
          <p:nvPr/>
        </p:nvCxnSpPr>
        <p:spPr>
          <a:xfrm>
            <a:off x="5620036" y="3099723"/>
            <a:ext cx="951928" cy="0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48"/>
          <p:cNvCxnSpPr/>
          <p:nvPr/>
        </p:nvCxnSpPr>
        <p:spPr>
          <a:xfrm>
            <a:off x="8539892" y="3099723"/>
            <a:ext cx="951928" cy="0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3459125" y="526378"/>
            <a:ext cx="5273749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贰 </a:t>
            </a:r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</a:t>
            </a:r>
            <a:r>
              <a:rPr lang="zh-CN" altLang="en-US" sz="32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sz="3200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4175304" y="652305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500"/>
                            </p:stCondLst>
                            <p:childTnLst>
                              <p:par>
                                <p:cTn id="7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 animBg="1"/>
      <p:bldP spid="26" grpId="0" animBg="1"/>
      <p:bldP spid="27" grpId="0"/>
      <p:bldP spid="28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48" y="3105161"/>
            <a:ext cx="1595801" cy="15940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062" y="4845048"/>
            <a:ext cx="1595801" cy="15940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709" y="1352180"/>
            <a:ext cx="1607154" cy="160538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1" name="TextBox 70"/>
          <p:cNvSpPr txBox="1"/>
          <p:nvPr/>
        </p:nvSpPr>
        <p:spPr>
          <a:xfrm>
            <a:off x="6264385" y="1858818"/>
            <a:ext cx="5803289" cy="769441"/>
          </a:xfrm>
          <a:prstGeom prst="rect">
            <a:avLst/>
          </a:pr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</a:t>
            </a:r>
            <a:r>
              <a:rPr lang="zh-CN" altLang="en-US" sz="4400" dirty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是不会飞翔</a:t>
            </a:r>
            <a:r>
              <a:rPr lang="zh-CN" altLang="en-US" sz="44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的翅膀</a:t>
            </a:r>
            <a:endParaRPr lang="zh-CN" altLang="en-US" sz="4400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3" name="Rectangle 76"/>
          <p:cNvSpPr/>
          <p:nvPr/>
        </p:nvSpPr>
        <p:spPr>
          <a:xfrm>
            <a:off x="6271354" y="2828912"/>
            <a:ext cx="5402828" cy="2001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4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原来应该不是妄想只是我早已经遗忘当初怎么开始飞翔孤单 是一个人的狂欢狂欢 是一群人的孤单爱情 原来的开始是</a:t>
            </a:r>
            <a:r>
              <a:rPr lang="zh-CN" altLang="en-US" sz="14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陪伴</a:t>
            </a:r>
            <a:endParaRPr lang="en-US" altLang="zh-CN" sz="1400" dirty="0" smtClean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endParaRPr lang="en-US" altLang="zh-CN" sz="1400" dirty="0" smtClean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原来应该不是妄想只是我早已经遗忘当初怎么开始飞翔</a:t>
            </a:r>
            <a:r>
              <a:rPr lang="zh-CN" altLang="en-US" sz="14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孤单</a:t>
            </a:r>
            <a:endParaRPr lang="en-US" altLang="zh-CN" sz="14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412878" y="3104284"/>
            <a:ext cx="1595801" cy="1595800"/>
            <a:chOff x="2412878" y="3104284"/>
            <a:chExt cx="1595801" cy="1595800"/>
          </a:xfrm>
        </p:grpSpPr>
        <p:sp>
          <p:nvSpPr>
            <p:cNvPr id="45" name="矩形 44"/>
            <p:cNvSpPr/>
            <p:nvPr/>
          </p:nvSpPr>
          <p:spPr>
            <a:xfrm>
              <a:off x="2412878" y="3104284"/>
              <a:ext cx="1595801" cy="1595800"/>
            </a:xfrm>
            <a:prstGeom prst="rect">
              <a:avLst/>
            </a:prstGeom>
            <a:solidFill>
              <a:srgbClr val="6CA79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张海山草泥马体" panose="02000000000000000000" pitchFamily="2" charset="-122"/>
                <a:ea typeface="张海山草泥马体" panose="02000000000000000000" pitchFamily="2" charset="-122"/>
              </a:endParaRPr>
            </a:p>
          </p:txBody>
        </p:sp>
        <p:sp>
          <p:nvSpPr>
            <p:cNvPr id="46" name="Freeform 70"/>
            <p:cNvSpPr/>
            <p:nvPr/>
          </p:nvSpPr>
          <p:spPr bwMode="auto">
            <a:xfrm>
              <a:off x="3061404" y="3596975"/>
              <a:ext cx="298748" cy="274967"/>
            </a:xfrm>
            <a:custGeom>
              <a:avLst/>
              <a:gdLst>
                <a:gd name="T0" fmla="*/ 29 w 85"/>
                <a:gd name="T1" fmla="*/ 0 h 78"/>
                <a:gd name="T2" fmla="*/ 34 w 85"/>
                <a:gd name="T3" fmla="*/ 29 h 78"/>
                <a:gd name="T4" fmla="*/ 8 w 85"/>
                <a:gd name="T5" fmla="*/ 29 h 78"/>
                <a:gd name="T6" fmla="*/ 6 w 85"/>
                <a:gd name="T7" fmla="*/ 29 h 78"/>
                <a:gd name="T8" fmla="*/ 0 w 85"/>
                <a:gd name="T9" fmla="*/ 35 h 78"/>
                <a:gd name="T10" fmla="*/ 0 w 85"/>
                <a:gd name="T11" fmla="*/ 35 h 78"/>
                <a:gd name="T12" fmla="*/ 4 w 85"/>
                <a:gd name="T13" fmla="*/ 42 h 78"/>
                <a:gd name="T14" fmla="*/ 0 w 85"/>
                <a:gd name="T15" fmla="*/ 47 h 78"/>
                <a:gd name="T16" fmla="*/ 0 w 85"/>
                <a:gd name="T17" fmla="*/ 47 h 78"/>
                <a:gd name="T18" fmla="*/ 5 w 85"/>
                <a:gd name="T19" fmla="*/ 54 h 78"/>
                <a:gd name="T20" fmla="*/ 4 w 85"/>
                <a:gd name="T21" fmla="*/ 58 h 78"/>
                <a:gd name="T22" fmla="*/ 4 w 85"/>
                <a:gd name="T23" fmla="*/ 58 h 78"/>
                <a:gd name="T24" fmla="*/ 10 w 85"/>
                <a:gd name="T25" fmla="*/ 65 h 78"/>
                <a:gd name="T26" fmla="*/ 11 w 85"/>
                <a:gd name="T27" fmla="*/ 65 h 78"/>
                <a:gd name="T28" fmla="*/ 9 w 85"/>
                <a:gd name="T29" fmla="*/ 70 h 78"/>
                <a:gd name="T30" fmla="*/ 9 w 85"/>
                <a:gd name="T31" fmla="*/ 70 h 78"/>
                <a:gd name="T32" fmla="*/ 15 w 85"/>
                <a:gd name="T33" fmla="*/ 77 h 78"/>
                <a:gd name="T34" fmla="*/ 29 w 85"/>
                <a:gd name="T35" fmla="*/ 77 h 78"/>
                <a:gd name="T36" fmla="*/ 45 w 85"/>
                <a:gd name="T37" fmla="*/ 77 h 78"/>
                <a:gd name="T38" fmla="*/ 46 w 85"/>
                <a:gd name="T39" fmla="*/ 77 h 78"/>
                <a:gd name="T40" fmla="*/ 51 w 85"/>
                <a:gd name="T41" fmla="*/ 71 h 78"/>
                <a:gd name="T42" fmla="*/ 66 w 85"/>
                <a:gd name="T43" fmla="*/ 69 h 78"/>
                <a:gd name="T44" fmla="*/ 66 w 85"/>
                <a:gd name="T45" fmla="*/ 78 h 78"/>
                <a:gd name="T46" fmla="*/ 85 w 85"/>
                <a:gd name="T47" fmla="*/ 78 h 78"/>
                <a:gd name="T48" fmla="*/ 85 w 85"/>
                <a:gd name="T49" fmla="*/ 25 h 78"/>
                <a:gd name="T50" fmla="*/ 66 w 85"/>
                <a:gd name="T51" fmla="*/ 25 h 78"/>
                <a:gd name="T52" fmla="*/ 66 w 85"/>
                <a:gd name="T53" fmla="*/ 32 h 78"/>
                <a:gd name="T54" fmla="*/ 61 w 85"/>
                <a:gd name="T55" fmla="*/ 32 h 78"/>
                <a:gd name="T56" fmla="*/ 29 w 85"/>
                <a:gd name="T5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5" h="78">
                  <a:moveTo>
                    <a:pt x="29" y="0"/>
                  </a:moveTo>
                  <a:cubicBezTo>
                    <a:pt x="1" y="7"/>
                    <a:pt x="33" y="28"/>
                    <a:pt x="34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3" y="29"/>
                    <a:pt x="0" y="32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8"/>
                    <a:pt x="1" y="41"/>
                    <a:pt x="4" y="42"/>
                  </a:cubicBezTo>
                  <a:cubicBezTo>
                    <a:pt x="2" y="43"/>
                    <a:pt x="0" y="45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1"/>
                    <a:pt x="2" y="53"/>
                    <a:pt x="5" y="54"/>
                  </a:cubicBezTo>
                  <a:cubicBezTo>
                    <a:pt x="4" y="55"/>
                    <a:pt x="4" y="57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62"/>
                    <a:pt x="7" y="65"/>
                    <a:pt x="10" y="65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9" y="66"/>
                    <a:pt x="9" y="68"/>
                    <a:pt x="9" y="70"/>
                  </a:cubicBezTo>
                  <a:cubicBezTo>
                    <a:pt x="9" y="70"/>
                    <a:pt x="9" y="70"/>
                    <a:pt x="9" y="70"/>
                  </a:cubicBezTo>
                  <a:cubicBezTo>
                    <a:pt x="9" y="74"/>
                    <a:pt x="12" y="77"/>
                    <a:pt x="15" y="77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45" y="77"/>
                    <a:pt x="45" y="77"/>
                    <a:pt x="45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51" y="71"/>
                    <a:pt x="51" y="71"/>
                    <a:pt x="51" y="71"/>
                  </a:cubicBezTo>
                  <a:cubicBezTo>
                    <a:pt x="66" y="69"/>
                    <a:pt x="66" y="69"/>
                    <a:pt x="66" y="69"/>
                  </a:cubicBezTo>
                  <a:cubicBezTo>
                    <a:pt x="66" y="78"/>
                    <a:pt x="66" y="78"/>
                    <a:pt x="66" y="78"/>
                  </a:cubicBezTo>
                  <a:cubicBezTo>
                    <a:pt x="85" y="78"/>
                    <a:pt x="85" y="78"/>
                    <a:pt x="85" y="78"/>
                  </a:cubicBezTo>
                  <a:cubicBezTo>
                    <a:pt x="85" y="25"/>
                    <a:pt x="85" y="25"/>
                    <a:pt x="85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57" y="16"/>
                    <a:pt x="32" y="17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张海山草泥马体" panose="02000000000000000000" pitchFamily="2" charset="-122"/>
                <a:ea typeface="张海山草泥马体" panose="02000000000000000000" pitchFamily="2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2643512" y="4026298"/>
              <a:ext cx="11345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张海山草泥马体" panose="02000000000000000000" pitchFamily="2" charset="-122"/>
                  <a:ea typeface="张海山草泥马体" panose="02000000000000000000" pitchFamily="2" charset="-122"/>
                </a:rPr>
                <a:t>设计新潮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4166708" y="3104284"/>
            <a:ext cx="1595801" cy="1595800"/>
            <a:chOff x="4166708" y="3148734"/>
            <a:chExt cx="1595801" cy="1595800"/>
          </a:xfrm>
        </p:grpSpPr>
        <p:sp>
          <p:nvSpPr>
            <p:cNvPr id="49" name="矩形 48"/>
            <p:cNvSpPr/>
            <p:nvPr/>
          </p:nvSpPr>
          <p:spPr>
            <a:xfrm>
              <a:off x="4166708" y="3148734"/>
              <a:ext cx="1595801" cy="1595800"/>
            </a:xfrm>
            <a:prstGeom prst="rect">
              <a:avLst/>
            </a:prstGeom>
            <a:solidFill>
              <a:srgbClr val="6CA79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张海山草泥马体" panose="02000000000000000000" pitchFamily="2" charset="-122"/>
                <a:ea typeface="张海山草泥马体" panose="02000000000000000000" pitchFamily="2" charset="-122"/>
              </a:endParaRPr>
            </a:p>
          </p:txBody>
        </p:sp>
        <p:sp>
          <p:nvSpPr>
            <p:cNvPr id="50" name="Freeform 333"/>
            <p:cNvSpPr>
              <a:spLocks noEditPoints="1"/>
            </p:cNvSpPr>
            <p:nvPr/>
          </p:nvSpPr>
          <p:spPr bwMode="auto">
            <a:xfrm>
              <a:off x="4811414" y="3631422"/>
              <a:ext cx="306388" cy="369888"/>
            </a:xfrm>
            <a:custGeom>
              <a:avLst/>
              <a:gdLst>
                <a:gd name="T0" fmla="*/ 40 w 87"/>
                <a:gd name="T1" fmla="*/ 38 h 105"/>
                <a:gd name="T2" fmla="*/ 77 w 87"/>
                <a:gd name="T3" fmla="*/ 68 h 105"/>
                <a:gd name="T4" fmla="*/ 78 w 87"/>
                <a:gd name="T5" fmla="*/ 69 h 105"/>
                <a:gd name="T6" fmla="*/ 81 w 87"/>
                <a:gd name="T7" fmla="*/ 65 h 105"/>
                <a:gd name="T8" fmla="*/ 84 w 87"/>
                <a:gd name="T9" fmla="*/ 63 h 105"/>
                <a:gd name="T10" fmla="*/ 86 w 87"/>
                <a:gd name="T11" fmla="*/ 68 h 105"/>
                <a:gd name="T12" fmla="*/ 84 w 87"/>
                <a:gd name="T13" fmla="*/ 69 h 105"/>
                <a:gd name="T14" fmla="*/ 83 w 87"/>
                <a:gd name="T15" fmla="*/ 71 h 105"/>
                <a:gd name="T16" fmla="*/ 84 w 87"/>
                <a:gd name="T17" fmla="*/ 71 h 105"/>
                <a:gd name="T18" fmla="*/ 87 w 87"/>
                <a:gd name="T19" fmla="*/ 76 h 105"/>
                <a:gd name="T20" fmla="*/ 85 w 87"/>
                <a:gd name="T21" fmla="*/ 79 h 105"/>
                <a:gd name="T22" fmla="*/ 83 w 87"/>
                <a:gd name="T23" fmla="*/ 80 h 105"/>
                <a:gd name="T24" fmla="*/ 83 w 87"/>
                <a:gd name="T25" fmla="*/ 80 h 105"/>
                <a:gd name="T26" fmla="*/ 78 w 87"/>
                <a:gd name="T27" fmla="*/ 79 h 105"/>
                <a:gd name="T28" fmla="*/ 77 w 87"/>
                <a:gd name="T29" fmla="*/ 77 h 105"/>
                <a:gd name="T30" fmla="*/ 76 w 87"/>
                <a:gd name="T31" fmla="*/ 74 h 105"/>
                <a:gd name="T32" fmla="*/ 76 w 87"/>
                <a:gd name="T33" fmla="*/ 74 h 105"/>
                <a:gd name="T34" fmla="*/ 65 w 87"/>
                <a:gd name="T35" fmla="*/ 92 h 105"/>
                <a:gd name="T36" fmla="*/ 69 w 87"/>
                <a:gd name="T37" fmla="*/ 100 h 105"/>
                <a:gd name="T38" fmla="*/ 59 w 87"/>
                <a:gd name="T39" fmla="*/ 105 h 105"/>
                <a:gd name="T40" fmla="*/ 56 w 87"/>
                <a:gd name="T41" fmla="*/ 98 h 105"/>
                <a:gd name="T42" fmla="*/ 40 w 87"/>
                <a:gd name="T43" fmla="*/ 101 h 105"/>
                <a:gd name="T44" fmla="*/ 24 w 87"/>
                <a:gd name="T45" fmla="*/ 98 h 105"/>
                <a:gd name="T46" fmla="*/ 20 w 87"/>
                <a:gd name="T47" fmla="*/ 105 h 105"/>
                <a:gd name="T48" fmla="*/ 10 w 87"/>
                <a:gd name="T49" fmla="*/ 100 h 105"/>
                <a:gd name="T50" fmla="*/ 15 w 87"/>
                <a:gd name="T51" fmla="*/ 91 h 105"/>
                <a:gd name="T52" fmla="*/ 6 w 87"/>
                <a:gd name="T53" fmla="*/ 80 h 105"/>
                <a:gd name="T54" fmla="*/ 0 w 87"/>
                <a:gd name="T55" fmla="*/ 80 h 105"/>
                <a:gd name="T56" fmla="*/ 0 w 87"/>
                <a:gd name="T57" fmla="*/ 58 h 105"/>
                <a:gd name="T58" fmla="*/ 7 w 87"/>
                <a:gd name="T59" fmla="*/ 58 h 105"/>
                <a:gd name="T60" fmla="*/ 17 w 87"/>
                <a:gd name="T61" fmla="*/ 45 h 105"/>
                <a:gd name="T62" fmla="*/ 16 w 87"/>
                <a:gd name="T63" fmla="*/ 34 h 105"/>
                <a:gd name="T64" fmla="*/ 34 w 87"/>
                <a:gd name="T65" fmla="*/ 47 h 105"/>
                <a:gd name="T66" fmla="*/ 37 w 87"/>
                <a:gd name="T67" fmla="*/ 47 h 105"/>
                <a:gd name="T68" fmla="*/ 34 w 87"/>
                <a:gd name="T69" fmla="*/ 38 h 105"/>
                <a:gd name="T70" fmla="*/ 40 w 87"/>
                <a:gd name="T71" fmla="*/ 38 h 105"/>
                <a:gd name="T72" fmla="*/ 41 w 87"/>
                <a:gd name="T73" fmla="*/ 0 h 105"/>
                <a:gd name="T74" fmla="*/ 58 w 87"/>
                <a:gd name="T75" fmla="*/ 17 h 105"/>
                <a:gd name="T76" fmla="*/ 41 w 87"/>
                <a:gd name="T77" fmla="*/ 33 h 105"/>
                <a:gd name="T78" fmla="*/ 25 w 87"/>
                <a:gd name="T79" fmla="*/ 17 h 105"/>
                <a:gd name="T80" fmla="*/ 41 w 87"/>
                <a:gd name="T8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7" h="105">
                  <a:moveTo>
                    <a:pt x="40" y="38"/>
                  </a:moveTo>
                  <a:cubicBezTo>
                    <a:pt x="60" y="38"/>
                    <a:pt x="76" y="51"/>
                    <a:pt x="77" y="68"/>
                  </a:cubicBezTo>
                  <a:cubicBezTo>
                    <a:pt x="77" y="69"/>
                    <a:pt x="77" y="69"/>
                    <a:pt x="78" y="69"/>
                  </a:cubicBezTo>
                  <a:cubicBezTo>
                    <a:pt x="79" y="67"/>
                    <a:pt x="80" y="66"/>
                    <a:pt x="81" y="65"/>
                  </a:cubicBezTo>
                  <a:cubicBezTo>
                    <a:pt x="82" y="64"/>
                    <a:pt x="83" y="64"/>
                    <a:pt x="84" y="63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86" y="68"/>
                    <a:pt x="85" y="69"/>
                    <a:pt x="84" y="69"/>
                  </a:cubicBezTo>
                  <a:cubicBezTo>
                    <a:pt x="84" y="70"/>
                    <a:pt x="83" y="70"/>
                    <a:pt x="83" y="71"/>
                  </a:cubicBezTo>
                  <a:cubicBezTo>
                    <a:pt x="83" y="71"/>
                    <a:pt x="83" y="71"/>
                    <a:pt x="84" y="71"/>
                  </a:cubicBezTo>
                  <a:cubicBezTo>
                    <a:pt x="86" y="73"/>
                    <a:pt x="87" y="75"/>
                    <a:pt x="87" y="76"/>
                  </a:cubicBezTo>
                  <a:cubicBezTo>
                    <a:pt x="87" y="77"/>
                    <a:pt x="86" y="78"/>
                    <a:pt x="85" y="79"/>
                  </a:cubicBezTo>
                  <a:cubicBezTo>
                    <a:pt x="85" y="80"/>
                    <a:pt x="84" y="80"/>
                    <a:pt x="83" y="80"/>
                  </a:cubicBezTo>
                  <a:cubicBezTo>
                    <a:pt x="83" y="80"/>
                    <a:pt x="83" y="80"/>
                    <a:pt x="83" y="80"/>
                  </a:cubicBezTo>
                  <a:cubicBezTo>
                    <a:pt x="81" y="81"/>
                    <a:pt x="79" y="80"/>
                    <a:pt x="78" y="79"/>
                  </a:cubicBezTo>
                  <a:cubicBezTo>
                    <a:pt x="78" y="78"/>
                    <a:pt x="77" y="78"/>
                    <a:pt x="77" y="77"/>
                  </a:cubicBezTo>
                  <a:cubicBezTo>
                    <a:pt x="77" y="76"/>
                    <a:pt x="76" y="75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5" y="81"/>
                    <a:pt x="71" y="88"/>
                    <a:pt x="65" y="92"/>
                  </a:cubicBezTo>
                  <a:cubicBezTo>
                    <a:pt x="69" y="100"/>
                    <a:pt x="69" y="100"/>
                    <a:pt x="69" y="100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1" y="100"/>
                    <a:pt x="46" y="101"/>
                    <a:pt x="40" y="101"/>
                  </a:cubicBezTo>
                  <a:cubicBezTo>
                    <a:pt x="35" y="101"/>
                    <a:pt x="29" y="100"/>
                    <a:pt x="24" y="98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10" y="100"/>
                    <a:pt x="10" y="100"/>
                    <a:pt x="10" y="100"/>
                  </a:cubicBezTo>
                  <a:cubicBezTo>
                    <a:pt x="15" y="91"/>
                    <a:pt x="15" y="91"/>
                    <a:pt x="15" y="91"/>
                  </a:cubicBezTo>
                  <a:cubicBezTo>
                    <a:pt x="11" y="88"/>
                    <a:pt x="8" y="84"/>
                    <a:pt x="6" y="8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9" y="53"/>
                    <a:pt x="13" y="48"/>
                    <a:pt x="17" y="4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22" y="36"/>
                    <a:pt x="32" y="40"/>
                    <a:pt x="34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6" y="38"/>
                    <a:pt x="38" y="38"/>
                    <a:pt x="40" y="38"/>
                  </a:cubicBezTo>
                  <a:close/>
                  <a:moveTo>
                    <a:pt x="41" y="0"/>
                  </a:moveTo>
                  <a:cubicBezTo>
                    <a:pt x="50" y="0"/>
                    <a:pt x="58" y="8"/>
                    <a:pt x="58" y="17"/>
                  </a:cubicBezTo>
                  <a:cubicBezTo>
                    <a:pt x="58" y="26"/>
                    <a:pt x="50" y="33"/>
                    <a:pt x="41" y="33"/>
                  </a:cubicBezTo>
                  <a:cubicBezTo>
                    <a:pt x="32" y="33"/>
                    <a:pt x="25" y="26"/>
                    <a:pt x="25" y="17"/>
                  </a:cubicBezTo>
                  <a:cubicBezTo>
                    <a:pt x="25" y="8"/>
                    <a:pt x="32" y="0"/>
                    <a:pt x="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张海山草泥马体" panose="02000000000000000000" pitchFamily="2" charset="-122"/>
                <a:ea typeface="张海山草泥马体" panose="02000000000000000000" pitchFamily="2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4408695" y="4070748"/>
              <a:ext cx="11345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张海山草泥马体" panose="02000000000000000000" pitchFamily="2" charset="-122"/>
                  <a:ea typeface="张海山草泥马体" panose="02000000000000000000" pitchFamily="2" charset="-122"/>
                </a:rPr>
                <a:t>经济效益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890645" y="4844172"/>
            <a:ext cx="1595801" cy="1595800"/>
            <a:chOff x="5890645" y="4844172"/>
            <a:chExt cx="1595801" cy="1595800"/>
          </a:xfrm>
        </p:grpSpPr>
        <p:sp>
          <p:nvSpPr>
            <p:cNvPr id="53" name="矩形 52"/>
            <p:cNvSpPr/>
            <p:nvPr/>
          </p:nvSpPr>
          <p:spPr>
            <a:xfrm>
              <a:off x="5890645" y="4844172"/>
              <a:ext cx="1595801" cy="1595800"/>
            </a:xfrm>
            <a:prstGeom prst="rect">
              <a:avLst/>
            </a:prstGeom>
            <a:solidFill>
              <a:srgbClr val="6CA79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张海山草泥马体" panose="02000000000000000000" pitchFamily="2" charset="-122"/>
                <a:ea typeface="张海山草泥马体" panose="02000000000000000000" pitchFamily="2" charset="-122"/>
              </a:endParaRPr>
            </a:p>
          </p:txBody>
        </p:sp>
        <p:sp>
          <p:nvSpPr>
            <p:cNvPr id="54" name="Freeform 30"/>
            <p:cNvSpPr>
              <a:spLocks noEditPoints="1"/>
            </p:cNvSpPr>
            <p:nvPr/>
          </p:nvSpPr>
          <p:spPr bwMode="auto">
            <a:xfrm>
              <a:off x="6558493" y="5310744"/>
              <a:ext cx="260104" cy="341850"/>
            </a:xfrm>
            <a:custGeom>
              <a:avLst/>
              <a:gdLst>
                <a:gd name="T0" fmla="*/ 60 w 74"/>
                <a:gd name="T1" fmla="*/ 0 h 97"/>
                <a:gd name="T2" fmla="*/ 72 w 74"/>
                <a:gd name="T3" fmla="*/ 11 h 97"/>
                <a:gd name="T4" fmla="*/ 70 w 74"/>
                <a:gd name="T5" fmla="*/ 52 h 97"/>
                <a:gd name="T6" fmla="*/ 63 w 74"/>
                <a:gd name="T7" fmla="*/ 11 h 97"/>
                <a:gd name="T8" fmla="*/ 60 w 74"/>
                <a:gd name="T9" fmla="*/ 8 h 97"/>
                <a:gd name="T10" fmla="*/ 26 w 74"/>
                <a:gd name="T11" fmla="*/ 11 h 97"/>
                <a:gd name="T12" fmla="*/ 26 w 74"/>
                <a:gd name="T13" fmla="*/ 18 h 97"/>
                <a:gd name="T14" fmla="*/ 19 w 74"/>
                <a:gd name="T15" fmla="*/ 24 h 97"/>
                <a:gd name="T16" fmla="*/ 12 w 74"/>
                <a:gd name="T17" fmla="*/ 24 h 97"/>
                <a:gd name="T18" fmla="*/ 8 w 74"/>
                <a:gd name="T19" fmla="*/ 79 h 97"/>
                <a:gd name="T20" fmla="*/ 9 w 74"/>
                <a:gd name="T21" fmla="*/ 81 h 97"/>
                <a:gd name="T22" fmla="*/ 28 w 74"/>
                <a:gd name="T23" fmla="*/ 82 h 97"/>
                <a:gd name="T24" fmla="*/ 37 w 74"/>
                <a:gd name="T25" fmla="*/ 90 h 97"/>
                <a:gd name="T26" fmla="*/ 3 w 74"/>
                <a:gd name="T27" fmla="*/ 87 h 97"/>
                <a:gd name="T28" fmla="*/ 3 w 74"/>
                <a:gd name="T29" fmla="*/ 87 h 97"/>
                <a:gd name="T30" fmla="*/ 0 w 74"/>
                <a:gd name="T31" fmla="*/ 20 h 97"/>
                <a:gd name="T32" fmla="*/ 1 w 74"/>
                <a:gd name="T33" fmla="*/ 17 h 97"/>
                <a:gd name="T34" fmla="*/ 19 w 74"/>
                <a:gd name="T35" fmla="*/ 0 h 97"/>
                <a:gd name="T36" fmla="*/ 17 w 74"/>
                <a:gd name="T37" fmla="*/ 52 h 97"/>
                <a:gd name="T38" fmla="*/ 27 w 74"/>
                <a:gd name="T39" fmla="*/ 56 h 97"/>
                <a:gd name="T40" fmla="*/ 17 w 74"/>
                <a:gd name="T41" fmla="*/ 52 h 97"/>
                <a:gd name="T42" fmla="*/ 17 w 74"/>
                <a:gd name="T43" fmla="*/ 44 h 97"/>
                <a:gd name="T44" fmla="*/ 56 w 74"/>
                <a:gd name="T45" fmla="*/ 40 h 97"/>
                <a:gd name="T46" fmla="*/ 17 w 74"/>
                <a:gd name="T47" fmla="*/ 28 h 97"/>
                <a:gd name="T48" fmla="*/ 56 w 74"/>
                <a:gd name="T49" fmla="*/ 33 h 97"/>
                <a:gd name="T50" fmla="*/ 17 w 74"/>
                <a:gd name="T51" fmla="*/ 28 h 97"/>
                <a:gd name="T52" fmla="*/ 34 w 74"/>
                <a:gd name="T53" fmla="*/ 22 h 97"/>
                <a:gd name="T54" fmla="*/ 56 w 74"/>
                <a:gd name="T55" fmla="*/ 17 h 97"/>
                <a:gd name="T56" fmla="*/ 41 w 74"/>
                <a:gd name="T57" fmla="*/ 69 h 97"/>
                <a:gd name="T58" fmla="*/ 41 w 74"/>
                <a:gd name="T59" fmla="*/ 69 h 97"/>
                <a:gd name="T60" fmla="*/ 31 w 74"/>
                <a:gd name="T61" fmla="*/ 66 h 97"/>
                <a:gd name="T62" fmla="*/ 47 w 74"/>
                <a:gd name="T63" fmla="*/ 86 h 97"/>
                <a:gd name="T64" fmla="*/ 59 w 74"/>
                <a:gd name="T65" fmla="*/ 87 h 97"/>
                <a:gd name="T66" fmla="*/ 71 w 74"/>
                <a:gd name="T67" fmla="*/ 96 h 97"/>
                <a:gd name="T68" fmla="*/ 72 w 74"/>
                <a:gd name="T69" fmla="*/ 90 h 97"/>
                <a:gd name="T70" fmla="*/ 63 w 74"/>
                <a:gd name="T71" fmla="*/ 80 h 97"/>
                <a:gd name="T72" fmla="*/ 64 w 74"/>
                <a:gd name="T73" fmla="*/ 57 h 97"/>
                <a:gd name="T74" fmla="*/ 38 w 74"/>
                <a:gd name="T75" fmla="*/ 54 h 97"/>
                <a:gd name="T76" fmla="*/ 42 w 74"/>
                <a:gd name="T77" fmla="*/ 58 h 97"/>
                <a:gd name="T78" fmla="*/ 40 w 74"/>
                <a:gd name="T79" fmla="*/ 76 h 97"/>
                <a:gd name="T80" fmla="*/ 57 w 74"/>
                <a:gd name="T81" fmla="*/ 78 h 97"/>
                <a:gd name="T82" fmla="*/ 59 w 74"/>
                <a:gd name="T83" fmla="*/ 61 h 97"/>
                <a:gd name="T84" fmla="*/ 21 w 74"/>
                <a:gd name="T85" fmla="*/ 9 h 97"/>
                <a:gd name="T86" fmla="*/ 13 w 74"/>
                <a:gd name="T87" fmla="*/ 19 h 97"/>
                <a:gd name="T88" fmla="*/ 17 w 74"/>
                <a:gd name="T89" fmla="*/ 20 h 97"/>
                <a:gd name="T90" fmla="*/ 18 w 74"/>
                <a:gd name="T91" fmla="*/ 20 h 97"/>
                <a:gd name="T92" fmla="*/ 22 w 74"/>
                <a:gd name="T93" fmla="*/ 17 h 97"/>
                <a:gd name="T94" fmla="*/ 22 w 74"/>
                <a:gd name="T95" fmla="*/ 15 h 97"/>
                <a:gd name="T96" fmla="*/ 21 w 74"/>
                <a:gd name="T97" fmla="*/ 1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4" h="97">
                  <a:moveTo>
                    <a:pt x="21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6" y="1"/>
                    <a:pt x="68" y="3"/>
                  </a:cubicBezTo>
                  <a:cubicBezTo>
                    <a:pt x="70" y="5"/>
                    <a:pt x="72" y="8"/>
                    <a:pt x="72" y="11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1" y="55"/>
                    <a:pt x="70" y="53"/>
                    <a:pt x="70" y="52"/>
                  </a:cubicBezTo>
                  <a:cubicBezTo>
                    <a:pt x="68" y="50"/>
                    <a:pt x="66" y="48"/>
                    <a:pt x="63" y="47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0"/>
                    <a:pt x="63" y="9"/>
                    <a:pt x="62" y="9"/>
                  </a:cubicBezTo>
                  <a:cubicBezTo>
                    <a:pt x="62" y="8"/>
                    <a:pt x="61" y="8"/>
                    <a:pt x="60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6"/>
                    <a:pt x="26" y="17"/>
                    <a:pt x="26" y="18"/>
                  </a:cubicBezTo>
                  <a:cubicBezTo>
                    <a:pt x="26" y="19"/>
                    <a:pt x="25" y="21"/>
                    <a:pt x="23" y="22"/>
                  </a:cubicBezTo>
                  <a:cubicBezTo>
                    <a:pt x="22" y="23"/>
                    <a:pt x="21" y="24"/>
                    <a:pt x="19" y="24"/>
                  </a:cubicBezTo>
                  <a:cubicBezTo>
                    <a:pt x="18" y="24"/>
                    <a:pt x="17" y="24"/>
                    <a:pt x="16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80"/>
                    <a:pt x="9" y="80"/>
                    <a:pt x="9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10" y="81"/>
                    <a:pt x="10" y="82"/>
                    <a:pt x="11" y="82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2"/>
                    <a:pt x="29" y="83"/>
                    <a:pt x="29" y="84"/>
                  </a:cubicBezTo>
                  <a:cubicBezTo>
                    <a:pt x="31" y="86"/>
                    <a:pt x="34" y="88"/>
                    <a:pt x="37" y="90"/>
                  </a:cubicBezTo>
                  <a:cubicBezTo>
                    <a:pt x="11" y="90"/>
                    <a:pt x="11" y="90"/>
                    <a:pt x="11" y="90"/>
                  </a:cubicBezTo>
                  <a:cubicBezTo>
                    <a:pt x="8" y="90"/>
                    <a:pt x="5" y="89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1" y="85"/>
                    <a:pt x="0" y="82"/>
                    <a:pt x="0" y="7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0"/>
                    <a:pt x="21" y="0"/>
                  </a:cubicBezTo>
                  <a:close/>
                  <a:moveTo>
                    <a:pt x="17" y="52"/>
                  </a:moveTo>
                  <a:cubicBezTo>
                    <a:pt x="17" y="56"/>
                    <a:pt x="17" y="56"/>
                    <a:pt x="1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17" y="52"/>
                    <a:pt x="17" y="52"/>
                    <a:pt x="17" y="52"/>
                  </a:cubicBezTo>
                  <a:close/>
                  <a:moveTo>
                    <a:pt x="17" y="40"/>
                  </a:moveTo>
                  <a:cubicBezTo>
                    <a:pt x="17" y="44"/>
                    <a:pt x="17" y="44"/>
                    <a:pt x="17" y="44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17" y="40"/>
                    <a:pt x="17" y="40"/>
                    <a:pt x="17" y="40"/>
                  </a:cubicBezTo>
                  <a:close/>
                  <a:moveTo>
                    <a:pt x="17" y="28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17" y="28"/>
                    <a:pt x="17" y="28"/>
                    <a:pt x="17" y="28"/>
                  </a:cubicBezTo>
                  <a:close/>
                  <a:moveTo>
                    <a:pt x="34" y="17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34" y="17"/>
                    <a:pt x="34" y="17"/>
                    <a:pt x="34" y="17"/>
                  </a:cubicBezTo>
                  <a:close/>
                  <a:moveTo>
                    <a:pt x="41" y="69"/>
                  </a:moveTo>
                  <a:cubicBezTo>
                    <a:pt x="43" y="64"/>
                    <a:pt x="48" y="61"/>
                    <a:pt x="55" y="60"/>
                  </a:cubicBezTo>
                  <a:cubicBezTo>
                    <a:pt x="48" y="56"/>
                    <a:pt x="39" y="62"/>
                    <a:pt x="41" y="69"/>
                  </a:cubicBezTo>
                  <a:close/>
                  <a:moveTo>
                    <a:pt x="38" y="54"/>
                  </a:moveTo>
                  <a:cubicBezTo>
                    <a:pt x="34" y="57"/>
                    <a:pt x="32" y="61"/>
                    <a:pt x="31" y="66"/>
                  </a:cubicBezTo>
                  <a:cubicBezTo>
                    <a:pt x="31" y="70"/>
                    <a:pt x="32" y="75"/>
                    <a:pt x="35" y="79"/>
                  </a:cubicBezTo>
                  <a:cubicBezTo>
                    <a:pt x="38" y="83"/>
                    <a:pt x="43" y="86"/>
                    <a:pt x="47" y="86"/>
                  </a:cubicBezTo>
                  <a:cubicBezTo>
                    <a:pt x="51" y="87"/>
                    <a:pt x="55" y="86"/>
                    <a:pt x="58" y="84"/>
                  </a:cubicBezTo>
                  <a:cubicBezTo>
                    <a:pt x="58" y="85"/>
                    <a:pt x="58" y="86"/>
                    <a:pt x="59" y="87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7" y="97"/>
                    <a:pt x="69" y="97"/>
                    <a:pt x="71" y="96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3" y="94"/>
                    <a:pt x="74" y="91"/>
                    <a:pt x="72" y="90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5" y="81"/>
                    <a:pt x="64" y="80"/>
                    <a:pt x="63" y="80"/>
                  </a:cubicBezTo>
                  <a:cubicBezTo>
                    <a:pt x="66" y="77"/>
                    <a:pt x="67" y="74"/>
                    <a:pt x="68" y="70"/>
                  </a:cubicBezTo>
                  <a:cubicBezTo>
                    <a:pt x="68" y="66"/>
                    <a:pt x="67" y="61"/>
                    <a:pt x="64" y="57"/>
                  </a:cubicBezTo>
                  <a:cubicBezTo>
                    <a:pt x="61" y="53"/>
                    <a:pt x="56" y="50"/>
                    <a:pt x="52" y="50"/>
                  </a:cubicBezTo>
                  <a:cubicBezTo>
                    <a:pt x="47" y="49"/>
                    <a:pt x="42" y="50"/>
                    <a:pt x="38" y="54"/>
                  </a:cubicBezTo>
                  <a:close/>
                  <a:moveTo>
                    <a:pt x="51" y="56"/>
                  </a:moveTo>
                  <a:cubicBezTo>
                    <a:pt x="48" y="56"/>
                    <a:pt x="45" y="56"/>
                    <a:pt x="42" y="58"/>
                  </a:cubicBezTo>
                  <a:cubicBezTo>
                    <a:pt x="39" y="61"/>
                    <a:pt x="38" y="63"/>
                    <a:pt x="37" y="67"/>
                  </a:cubicBezTo>
                  <a:cubicBezTo>
                    <a:pt x="37" y="70"/>
                    <a:pt x="38" y="73"/>
                    <a:pt x="40" y="76"/>
                  </a:cubicBezTo>
                  <a:cubicBezTo>
                    <a:pt x="42" y="78"/>
                    <a:pt x="45" y="80"/>
                    <a:pt x="48" y="80"/>
                  </a:cubicBezTo>
                  <a:cubicBezTo>
                    <a:pt x="51" y="80"/>
                    <a:pt x="54" y="80"/>
                    <a:pt x="57" y="78"/>
                  </a:cubicBezTo>
                  <a:cubicBezTo>
                    <a:pt x="60" y="76"/>
                    <a:pt x="61" y="73"/>
                    <a:pt x="61" y="69"/>
                  </a:cubicBezTo>
                  <a:cubicBezTo>
                    <a:pt x="62" y="66"/>
                    <a:pt x="61" y="63"/>
                    <a:pt x="59" y="61"/>
                  </a:cubicBezTo>
                  <a:cubicBezTo>
                    <a:pt x="57" y="58"/>
                    <a:pt x="54" y="56"/>
                    <a:pt x="51" y="56"/>
                  </a:cubicBezTo>
                  <a:close/>
                  <a:moveTo>
                    <a:pt x="21" y="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0"/>
                    <a:pt x="18" y="20"/>
                  </a:cubicBezTo>
                  <a:cubicBezTo>
                    <a:pt x="19" y="20"/>
                    <a:pt x="20" y="19"/>
                    <a:pt x="21" y="19"/>
                  </a:cubicBezTo>
                  <a:cubicBezTo>
                    <a:pt x="21" y="18"/>
                    <a:pt x="22" y="17"/>
                    <a:pt x="22" y="17"/>
                  </a:cubicBezTo>
                  <a:cubicBezTo>
                    <a:pt x="22" y="16"/>
                    <a:pt x="22" y="16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1"/>
                    <a:pt x="21" y="11"/>
                    <a:pt x="21" y="11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张海山草泥马体" panose="02000000000000000000" pitchFamily="2" charset="-122"/>
                <a:ea typeface="张海山草泥马体" panose="02000000000000000000" pitchFamily="2" charset="-122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6121278" y="5702352"/>
              <a:ext cx="11345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张海山草泥马体" panose="02000000000000000000" pitchFamily="2" charset="-122"/>
                  <a:ea typeface="张海山草泥马体" panose="02000000000000000000" pitchFamily="2" charset="-122"/>
                </a:rPr>
                <a:t>市场分析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7614581" y="4844172"/>
            <a:ext cx="1595801" cy="1595800"/>
            <a:chOff x="7614581" y="4888622"/>
            <a:chExt cx="1595801" cy="1595800"/>
          </a:xfrm>
        </p:grpSpPr>
        <p:sp>
          <p:nvSpPr>
            <p:cNvPr id="57" name="矩形 56"/>
            <p:cNvSpPr/>
            <p:nvPr/>
          </p:nvSpPr>
          <p:spPr>
            <a:xfrm>
              <a:off x="7614581" y="4888622"/>
              <a:ext cx="1595801" cy="1595800"/>
            </a:xfrm>
            <a:prstGeom prst="rect">
              <a:avLst/>
            </a:prstGeom>
            <a:solidFill>
              <a:srgbClr val="6CA79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张海山草泥马体" panose="02000000000000000000" pitchFamily="2" charset="-122"/>
                <a:ea typeface="张海山草泥马体" panose="02000000000000000000" pitchFamily="2" charset="-122"/>
              </a:endParaRPr>
            </a:p>
          </p:txBody>
        </p:sp>
        <p:sp>
          <p:nvSpPr>
            <p:cNvPr id="58" name="Freeform 41"/>
            <p:cNvSpPr>
              <a:spLocks noEditPoints="1"/>
            </p:cNvSpPr>
            <p:nvPr/>
          </p:nvSpPr>
          <p:spPr bwMode="auto">
            <a:xfrm>
              <a:off x="8264591" y="5358966"/>
              <a:ext cx="295775" cy="337392"/>
            </a:xfrm>
            <a:custGeom>
              <a:avLst/>
              <a:gdLst>
                <a:gd name="T0" fmla="*/ 50 w 84"/>
                <a:gd name="T1" fmla="*/ 92 h 96"/>
                <a:gd name="T2" fmla="*/ 57 w 84"/>
                <a:gd name="T3" fmla="*/ 81 h 96"/>
                <a:gd name="T4" fmla="*/ 56 w 84"/>
                <a:gd name="T5" fmla="*/ 75 h 96"/>
                <a:gd name="T6" fmla="*/ 43 w 84"/>
                <a:gd name="T7" fmla="*/ 63 h 96"/>
                <a:gd name="T8" fmla="*/ 38 w 84"/>
                <a:gd name="T9" fmla="*/ 62 h 96"/>
                <a:gd name="T10" fmla="*/ 30 w 84"/>
                <a:gd name="T11" fmla="*/ 67 h 96"/>
                <a:gd name="T12" fmla="*/ 17 w 84"/>
                <a:gd name="T13" fmla="*/ 35 h 96"/>
                <a:gd name="T14" fmla="*/ 26 w 84"/>
                <a:gd name="T15" fmla="*/ 31 h 96"/>
                <a:gd name="T16" fmla="*/ 27 w 84"/>
                <a:gd name="T17" fmla="*/ 25 h 96"/>
                <a:gd name="T18" fmla="*/ 22 w 84"/>
                <a:gd name="T19" fmla="*/ 8 h 96"/>
                <a:gd name="T20" fmla="*/ 18 w 84"/>
                <a:gd name="T21" fmla="*/ 4 h 96"/>
                <a:gd name="T22" fmla="*/ 4 w 84"/>
                <a:gd name="T23" fmla="*/ 6 h 96"/>
                <a:gd name="T24" fmla="*/ 0 w 84"/>
                <a:gd name="T25" fmla="*/ 10 h 96"/>
                <a:gd name="T26" fmla="*/ 43 w 84"/>
                <a:gd name="T27" fmla="*/ 94 h 96"/>
                <a:gd name="T28" fmla="*/ 50 w 84"/>
                <a:gd name="T29" fmla="*/ 92 h 96"/>
                <a:gd name="T30" fmla="*/ 45 w 84"/>
                <a:gd name="T31" fmla="*/ 53 h 96"/>
                <a:gd name="T32" fmla="*/ 32 w 84"/>
                <a:gd name="T33" fmla="*/ 53 h 96"/>
                <a:gd name="T34" fmla="*/ 32 w 84"/>
                <a:gd name="T35" fmla="*/ 50 h 96"/>
                <a:gd name="T36" fmla="*/ 40 w 84"/>
                <a:gd name="T37" fmla="*/ 38 h 96"/>
                <a:gd name="T38" fmla="*/ 42 w 84"/>
                <a:gd name="T39" fmla="*/ 32 h 96"/>
                <a:gd name="T40" fmla="*/ 41 w 84"/>
                <a:gd name="T41" fmla="*/ 30 h 96"/>
                <a:gd name="T42" fmla="*/ 40 w 84"/>
                <a:gd name="T43" fmla="*/ 31 h 96"/>
                <a:gd name="T44" fmla="*/ 39 w 84"/>
                <a:gd name="T45" fmla="*/ 36 h 96"/>
                <a:gd name="T46" fmla="*/ 34 w 84"/>
                <a:gd name="T47" fmla="*/ 36 h 96"/>
                <a:gd name="T48" fmla="*/ 34 w 84"/>
                <a:gd name="T49" fmla="*/ 31 h 96"/>
                <a:gd name="T50" fmla="*/ 42 w 84"/>
                <a:gd name="T51" fmla="*/ 26 h 96"/>
                <a:gd name="T52" fmla="*/ 47 w 84"/>
                <a:gd name="T53" fmla="*/ 28 h 96"/>
                <a:gd name="T54" fmla="*/ 47 w 84"/>
                <a:gd name="T55" fmla="*/ 34 h 96"/>
                <a:gd name="T56" fmla="*/ 47 w 84"/>
                <a:gd name="T57" fmla="*/ 37 h 96"/>
                <a:gd name="T58" fmla="*/ 38 w 84"/>
                <a:gd name="T59" fmla="*/ 50 h 96"/>
                <a:gd name="T60" fmla="*/ 46 w 84"/>
                <a:gd name="T61" fmla="*/ 50 h 96"/>
                <a:gd name="T62" fmla="*/ 45 w 84"/>
                <a:gd name="T63" fmla="*/ 53 h 96"/>
                <a:gd name="T64" fmla="*/ 63 w 84"/>
                <a:gd name="T65" fmla="*/ 50 h 96"/>
                <a:gd name="T66" fmla="*/ 60 w 84"/>
                <a:gd name="T67" fmla="*/ 50 h 96"/>
                <a:gd name="T68" fmla="*/ 60 w 84"/>
                <a:gd name="T69" fmla="*/ 53 h 96"/>
                <a:gd name="T70" fmla="*/ 54 w 84"/>
                <a:gd name="T71" fmla="*/ 53 h 96"/>
                <a:gd name="T72" fmla="*/ 54 w 84"/>
                <a:gd name="T73" fmla="*/ 50 h 96"/>
                <a:gd name="T74" fmla="*/ 46 w 84"/>
                <a:gd name="T75" fmla="*/ 50 h 96"/>
                <a:gd name="T76" fmla="*/ 47 w 84"/>
                <a:gd name="T77" fmla="*/ 46 h 96"/>
                <a:gd name="T78" fmla="*/ 55 w 84"/>
                <a:gd name="T79" fmla="*/ 26 h 96"/>
                <a:gd name="T80" fmla="*/ 63 w 84"/>
                <a:gd name="T81" fmla="*/ 26 h 96"/>
                <a:gd name="T82" fmla="*/ 61 w 84"/>
                <a:gd name="T83" fmla="*/ 46 h 96"/>
                <a:gd name="T84" fmla="*/ 63 w 84"/>
                <a:gd name="T85" fmla="*/ 46 h 96"/>
                <a:gd name="T86" fmla="*/ 63 w 84"/>
                <a:gd name="T87" fmla="*/ 50 h 96"/>
                <a:gd name="T88" fmla="*/ 55 w 84"/>
                <a:gd name="T89" fmla="*/ 46 h 96"/>
                <a:gd name="T90" fmla="*/ 52 w 84"/>
                <a:gd name="T91" fmla="*/ 46 h 96"/>
                <a:gd name="T92" fmla="*/ 56 w 84"/>
                <a:gd name="T93" fmla="*/ 35 h 96"/>
                <a:gd name="T94" fmla="*/ 55 w 84"/>
                <a:gd name="T95" fmla="*/ 46 h 96"/>
                <a:gd name="T96" fmla="*/ 43 w 84"/>
                <a:gd name="T97" fmla="*/ 0 h 96"/>
                <a:gd name="T98" fmla="*/ 72 w 84"/>
                <a:gd name="T99" fmla="*/ 12 h 96"/>
                <a:gd name="T100" fmla="*/ 84 w 84"/>
                <a:gd name="T101" fmla="*/ 41 h 96"/>
                <a:gd name="T102" fmla="*/ 72 w 84"/>
                <a:gd name="T103" fmla="*/ 71 h 96"/>
                <a:gd name="T104" fmla="*/ 65 w 84"/>
                <a:gd name="T105" fmla="*/ 76 h 96"/>
                <a:gd name="T106" fmla="*/ 63 w 84"/>
                <a:gd name="T107" fmla="*/ 73 h 96"/>
                <a:gd name="T108" fmla="*/ 59 w 84"/>
                <a:gd name="T109" fmla="*/ 69 h 96"/>
                <a:gd name="T110" fmla="*/ 66 w 84"/>
                <a:gd name="T111" fmla="*/ 64 h 96"/>
                <a:gd name="T112" fmla="*/ 75 w 84"/>
                <a:gd name="T113" fmla="*/ 41 h 96"/>
                <a:gd name="T114" fmla="*/ 66 w 84"/>
                <a:gd name="T115" fmla="*/ 19 h 96"/>
                <a:gd name="T116" fmla="*/ 43 w 84"/>
                <a:gd name="T117" fmla="*/ 10 h 96"/>
                <a:gd name="T118" fmla="*/ 31 w 84"/>
                <a:gd name="T119" fmla="*/ 12 h 96"/>
                <a:gd name="T120" fmla="*/ 29 w 84"/>
                <a:gd name="T121" fmla="*/ 6 h 96"/>
                <a:gd name="T122" fmla="*/ 28 w 84"/>
                <a:gd name="T123" fmla="*/ 3 h 96"/>
                <a:gd name="T124" fmla="*/ 43 w 84"/>
                <a:gd name="T12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4" h="96">
                  <a:moveTo>
                    <a:pt x="50" y="92"/>
                  </a:moveTo>
                  <a:cubicBezTo>
                    <a:pt x="52" y="88"/>
                    <a:pt x="55" y="84"/>
                    <a:pt x="57" y="81"/>
                  </a:cubicBezTo>
                  <a:cubicBezTo>
                    <a:pt x="58" y="79"/>
                    <a:pt x="58" y="77"/>
                    <a:pt x="56" y="75"/>
                  </a:cubicBezTo>
                  <a:cubicBezTo>
                    <a:pt x="52" y="71"/>
                    <a:pt x="48" y="67"/>
                    <a:pt x="43" y="63"/>
                  </a:cubicBezTo>
                  <a:cubicBezTo>
                    <a:pt x="41" y="61"/>
                    <a:pt x="40" y="61"/>
                    <a:pt x="38" y="62"/>
                  </a:cubicBezTo>
                  <a:cubicBezTo>
                    <a:pt x="35" y="63"/>
                    <a:pt x="33" y="65"/>
                    <a:pt x="30" y="67"/>
                  </a:cubicBezTo>
                  <a:cubicBezTo>
                    <a:pt x="21" y="53"/>
                    <a:pt x="19" y="45"/>
                    <a:pt x="17" y="35"/>
                  </a:cubicBezTo>
                  <a:cubicBezTo>
                    <a:pt x="20" y="34"/>
                    <a:pt x="23" y="32"/>
                    <a:pt x="26" y="31"/>
                  </a:cubicBezTo>
                  <a:cubicBezTo>
                    <a:pt x="27" y="30"/>
                    <a:pt x="28" y="28"/>
                    <a:pt x="27" y="25"/>
                  </a:cubicBezTo>
                  <a:cubicBezTo>
                    <a:pt x="26" y="20"/>
                    <a:pt x="24" y="14"/>
                    <a:pt x="22" y="8"/>
                  </a:cubicBezTo>
                  <a:cubicBezTo>
                    <a:pt x="22" y="6"/>
                    <a:pt x="20" y="4"/>
                    <a:pt x="18" y="4"/>
                  </a:cubicBezTo>
                  <a:cubicBezTo>
                    <a:pt x="14" y="5"/>
                    <a:pt x="9" y="5"/>
                    <a:pt x="4" y="6"/>
                  </a:cubicBezTo>
                  <a:cubicBezTo>
                    <a:pt x="0" y="6"/>
                    <a:pt x="0" y="7"/>
                    <a:pt x="0" y="10"/>
                  </a:cubicBezTo>
                  <a:cubicBezTo>
                    <a:pt x="1" y="46"/>
                    <a:pt x="15" y="78"/>
                    <a:pt x="43" y="94"/>
                  </a:cubicBezTo>
                  <a:cubicBezTo>
                    <a:pt x="46" y="96"/>
                    <a:pt x="47" y="96"/>
                    <a:pt x="50" y="92"/>
                  </a:cubicBezTo>
                  <a:close/>
                  <a:moveTo>
                    <a:pt x="45" y="53"/>
                  </a:moveTo>
                  <a:cubicBezTo>
                    <a:pt x="32" y="53"/>
                    <a:pt x="32" y="53"/>
                    <a:pt x="32" y="53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1" y="36"/>
                    <a:pt x="42" y="34"/>
                    <a:pt x="42" y="32"/>
                  </a:cubicBezTo>
                  <a:cubicBezTo>
                    <a:pt x="42" y="31"/>
                    <a:pt x="42" y="30"/>
                    <a:pt x="41" y="30"/>
                  </a:cubicBezTo>
                  <a:cubicBezTo>
                    <a:pt x="40" y="30"/>
                    <a:pt x="40" y="31"/>
                    <a:pt x="40" y="31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28"/>
                    <a:pt x="37" y="26"/>
                    <a:pt x="42" y="26"/>
                  </a:cubicBezTo>
                  <a:cubicBezTo>
                    <a:pt x="44" y="26"/>
                    <a:pt x="46" y="27"/>
                    <a:pt x="47" y="28"/>
                  </a:cubicBezTo>
                  <a:cubicBezTo>
                    <a:pt x="48" y="29"/>
                    <a:pt x="48" y="31"/>
                    <a:pt x="47" y="34"/>
                  </a:cubicBezTo>
                  <a:cubicBezTo>
                    <a:pt x="47" y="35"/>
                    <a:pt x="47" y="36"/>
                    <a:pt x="47" y="37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5" y="53"/>
                    <a:pt x="45" y="53"/>
                    <a:pt x="45" y="53"/>
                  </a:cubicBezTo>
                  <a:close/>
                  <a:moveTo>
                    <a:pt x="63" y="50"/>
                  </a:moveTo>
                  <a:cubicBezTo>
                    <a:pt x="60" y="50"/>
                    <a:pt x="60" y="50"/>
                    <a:pt x="60" y="50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63" y="50"/>
                    <a:pt x="63" y="50"/>
                    <a:pt x="63" y="50"/>
                  </a:cubicBezTo>
                  <a:close/>
                  <a:moveTo>
                    <a:pt x="55" y="46"/>
                  </a:moveTo>
                  <a:cubicBezTo>
                    <a:pt x="52" y="46"/>
                    <a:pt x="52" y="46"/>
                    <a:pt x="52" y="46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5" y="46"/>
                    <a:pt x="55" y="46"/>
                    <a:pt x="55" y="46"/>
                  </a:cubicBezTo>
                  <a:close/>
                  <a:moveTo>
                    <a:pt x="43" y="0"/>
                  </a:moveTo>
                  <a:cubicBezTo>
                    <a:pt x="54" y="0"/>
                    <a:pt x="65" y="5"/>
                    <a:pt x="72" y="12"/>
                  </a:cubicBezTo>
                  <a:cubicBezTo>
                    <a:pt x="80" y="20"/>
                    <a:pt x="84" y="30"/>
                    <a:pt x="84" y="41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70" y="73"/>
                    <a:pt x="68" y="75"/>
                    <a:pt x="65" y="76"/>
                  </a:cubicBezTo>
                  <a:cubicBezTo>
                    <a:pt x="65" y="75"/>
                    <a:pt x="64" y="74"/>
                    <a:pt x="63" y="73"/>
                  </a:cubicBezTo>
                  <a:cubicBezTo>
                    <a:pt x="59" y="69"/>
                    <a:pt x="59" y="69"/>
                    <a:pt x="59" y="69"/>
                  </a:cubicBezTo>
                  <a:cubicBezTo>
                    <a:pt x="61" y="68"/>
                    <a:pt x="64" y="66"/>
                    <a:pt x="66" y="64"/>
                  </a:cubicBezTo>
                  <a:cubicBezTo>
                    <a:pt x="71" y="58"/>
                    <a:pt x="75" y="50"/>
                    <a:pt x="75" y="41"/>
                  </a:cubicBezTo>
                  <a:cubicBezTo>
                    <a:pt x="75" y="33"/>
                    <a:pt x="71" y="25"/>
                    <a:pt x="66" y="19"/>
                  </a:cubicBezTo>
                  <a:cubicBezTo>
                    <a:pt x="60" y="13"/>
                    <a:pt x="52" y="10"/>
                    <a:pt x="43" y="10"/>
                  </a:cubicBezTo>
                  <a:cubicBezTo>
                    <a:pt x="39" y="10"/>
                    <a:pt x="35" y="11"/>
                    <a:pt x="31" y="12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8" y="4"/>
                    <a:pt x="28" y="3"/>
                  </a:cubicBezTo>
                  <a:cubicBezTo>
                    <a:pt x="33" y="1"/>
                    <a:pt x="38" y="0"/>
                    <a:pt x="4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张海山草泥马体" panose="02000000000000000000" pitchFamily="2" charset="-122"/>
                <a:ea typeface="张海山草泥马体" panose="02000000000000000000" pitchFamily="2" charset="-122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7845213" y="5746802"/>
              <a:ext cx="11345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张海山草泥马体" panose="02000000000000000000" pitchFamily="2" charset="-122"/>
                  <a:ea typeface="张海山草泥马体" panose="02000000000000000000" pitchFamily="2" charset="-122"/>
                </a:rPr>
                <a:t>全天售后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2" presetID="2" presetClass="entr" presetSubtype="2" fill="hold" grpId="0" nodeType="afterEffect" p14:presetBounceEnd="7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44" dur="2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45" dur="2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7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4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2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2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2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7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43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618" y="348188"/>
            <a:ext cx="6278764" cy="6161624"/>
          </a:xfrm>
          <a:prstGeom prst="rect">
            <a:avLst/>
          </a:prstGeom>
        </p:spPr>
      </p:pic>
      <p:sp>
        <p:nvSpPr>
          <p:cNvPr id="39" name="PA_库_矩形 38"/>
          <p:cNvSpPr/>
          <p:nvPr>
            <p:custDataLst>
              <p:tags r:id="rId1"/>
            </p:custDataLst>
          </p:nvPr>
        </p:nvSpPr>
        <p:spPr>
          <a:xfrm>
            <a:off x="4459590" y="1679943"/>
            <a:ext cx="3264196" cy="3264196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PA_库_文本框 39"/>
          <p:cNvSpPr txBox="1"/>
          <p:nvPr>
            <p:custDataLst>
              <p:tags r:id="rId2"/>
            </p:custDataLst>
          </p:nvPr>
        </p:nvSpPr>
        <p:spPr>
          <a:xfrm>
            <a:off x="5279761" y="1805880"/>
            <a:ext cx="1661993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9600" dirty="0" smtClean="0">
                <a:blipFill>
                  <a:blip r:embed="rId9"/>
                  <a:stretch>
                    <a:fillRect/>
                  </a:stretch>
                </a:blip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</a:t>
            </a:r>
            <a:endParaRPr lang="zh-CN" altLang="en-US" sz="9600" dirty="0">
              <a:blipFill>
                <a:blip r:embed="rId9"/>
                <a:stretch>
                  <a:fillRect/>
                </a:stretch>
              </a:blip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41" name="PA_库_图片 4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551" y="3094328"/>
            <a:ext cx="756515" cy="988938"/>
          </a:xfrm>
          <a:prstGeom prst="rect">
            <a:avLst/>
          </a:prstGeom>
        </p:spPr>
      </p:pic>
      <p:sp>
        <p:nvSpPr>
          <p:cNvPr id="42" name="PA_库_矩形 41"/>
          <p:cNvSpPr/>
          <p:nvPr>
            <p:custDataLst>
              <p:tags r:id="rId4"/>
            </p:custDataLst>
          </p:nvPr>
        </p:nvSpPr>
        <p:spPr>
          <a:xfrm>
            <a:off x="4864262" y="4155827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utoUpdateAnimBg="0"/>
      <p:bldP spid="40" grpId="0" autoUpdateAnimBg="0"/>
      <p:bldP spid="42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964815" y="1551940"/>
            <a:ext cx="4639945" cy="4639310"/>
          </a:xfrm>
          <a:prstGeom prst="rect">
            <a:avLst/>
          </a:prstGeom>
          <a:noFill/>
          <a:ln w="28575">
            <a:solidFill>
              <a:srgbClr val="6CA7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511800" y="1946910"/>
            <a:ext cx="5765165" cy="3850005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846455" y="2174240"/>
            <a:ext cx="5480685" cy="3335655"/>
          </a:xfrm>
          <a:prstGeom prst="rect">
            <a:avLst/>
          </a:prstGeom>
          <a:solidFill>
            <a:srgbClr val="6CA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084417" y="2627744"/>
            <a:ext cx="5003800" cy="959686"/>
            <a:chOff x="1136225" y="4777445"/>
            <a:chExt cx="5003800" cy="959686"/>
          </a:xfrm>
        </p:grpSpPr>
        <p:sp>
          <p:nvSpPr>
            <p:cNvPr id="10" name="文本框 9"/>
            <p:cNvSpPr txBox="1"/>
            <p:nvPr/>
          </p:nvSpPr>
          <p:spPr>
            <a:xfrm>
              <a:off x="2636835" y="4777445"/>
              <a:ext cx="24151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叶子是不会飞翔的翅膀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1136225" y="5115999"/>
              <a:ext cx="5003800" cy="6211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叶子 是不会飞翔的翅膀翅膀 是落在天上的叶子天堂 原来应该不是妄想只是我早已经遗忘当初怎么开始飞翔孤单</a:t>
              </a:r>
              <a:endParaRPr lang="en-US" altLang="zh-CN" sz="1200" dirty="0">
                <a:solidFill>
                  <a:schemeClr val="bg1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3459125" y="526378"/>
            <a:ext cx="5273749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</a:t>
            </a:r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</a:t>
            </a:r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</a:t>
            </a:r>
            <a:r>
              <a:rPr lang="zh-CN" altLang="en-US" sz="32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sz="3200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4175304" y="652305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1084417" y="3982400"/>
            <a:ext cx="5003800" cy="959686"/>
            <a:chOff x="1136225" y="4777445"/>
            <a:chExt cx="5003800" cy="959686"/>
          </a:xfrm>
        </p:grpSpPr>
        <p:sp>
          <p:nvSpPr>
            <p:cNvPr id="24" name="文本框 23"/>
            <p:cNvSpPr txBox="1"/>
            <p:nvPr/>
          </p:nvSpPr>
          <p:spPr>
            <a:xfrm>
              <a:off x="2636835" y="4777445"/>
              <a:ext cx="24151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叶子是不会飞翔的翅膀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1136225" y="5115999"/>
              <a:ext cx="5003800" cy="6211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叶子 是不会飞翔的翅膀翅膀 是落在天上的叶子天堂 原来应该不是妄想只是我早已经遗忘当初怎么开始飞翔孤单</a:t>
              </a:r>
              <a:endParaRPr lang="en-US" altLang="zh-CN" sz="1200" dirty="0">
                <a:solidFill>
                  <a:schemeClr val="bg1"/>
                </a:solid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5" grpId="0" animBg="1"/>
      <p:bldP spid="5" grpId="1" animBg="1"/>
      <p:bldP spid="16" grpId="0" animBg="1"/>
      <p:bldP spid="16" grpId="1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1186180" y="1395095"/>
            <a:ext cx="9819640" cy="48120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10654665" y="3490595"/>
            <a:ext cx="620395" cy="620395"/>
            <a:chOff x="5211" y="4985"/>
            <a:chExt cx="1288" cy="128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8" name="椭圆 37"/>
            <p:cNvSpPr/>
            <p:nvPr/>
          </p:nvSpPr>
          <p:spPr>
            <a:xfrm>
              <a:off x="5211" y="4985"/>
              <a:ext cx="1288" cy="1288"/>
            </a:xfrm>
            <a:prstGeom prst="ellipse">
              <a:avLst/>
            </a:prstGeom>
            <a:solidFill>
              <a:srgbClr val="6CA7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等腰三角形 38"/>
            <p:cNvSpPr/>
            <p:nvPr/>
          </p:nvSpPr>
          <p:spPr>
            <a:xfrm rot="16200000" flipH="1" flipV="1">
              <a:off x="5518" y="5276"/>
              <a:ext cx="818" cy="70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flipH="1">
            <a:off x="859155" y="3491230"/>
            <a:ext cx="620395" cy="620395"/>
            <a:chOff x="5211" y="4985"/>
            <a:chExt cx="1288" cy="128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3" name="椭圆 42"/>
            <p:cNvSpPr/>
            <p:nvPr/>
          </p:nvSpPr>
          <p:spPr>
            <a:xfrm>
              <a:off x="5211" y="4985"/>
              <a:ext cx="1288" cy="1288"/>
            </a:xfrm>
            <a:prstGeom prst="ellipse">
              <a:avLst/>
            </a:prstGeom>
            <a:solidFill>
              <a:srgbClr val="6CA7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rot="16200000" flipH="1" flipV="1">
              <a:off x="5518" y="5276"/>
              <a:ext cx="818" cy="70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" name="矩形 51"/>
          <p:cNvSpPr/>
          <p:nvPr/>
        </p:nvSpPr>
        <p:spPr>
          <a:xfrm>
            <a:off x="4824095" y="1872615"/>
            <a:ext cx="2543810" cy="173101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7583170" y="1873250"/>
            <a:ext cx="2543810" cy="173101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2037715" y="1872615"/>
            <a:ext cx="2543810" cy="173101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>
            <a:off x="2316480" y="3773805"/>
            <a:ext cx="19869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zh-CN" alt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单击此处输入标题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2038350" y="4110990"/>
            <a:ext cx="2542540" cy="1175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原来应该不是妄想只是我早已经遗忘当初怎么开始飞翔孤单</a:t>
            </a:r>
            <a:endParaRPr lang="en-US" altLang="zh-CN" sz="12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5102860" y="3774440"/>
            <a:ext cx="19869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zh-CN" alt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单击此处输入标题</a:t>
            </a:r>
          </a:p>
        </p:txBody>
      </p:sp>
      <p:sp>
        <p:nvSpPr>
          <p:cNvPr id="71" name="文本框 70"/>
          <p:cNvSpPr txBox="1"/>
          <p:nvPr/>
        </p:nvSpPr>
        <p:spPr>
          <a:xfrm>
            <a:off x="4824730" y="4111625"/>
            <a:ext cx="2542540" cy="1175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原来应该不是妄想只是我早已经遗忘当初怎么开始飞翔孤单</a:t>
            </a:r>
            <a:endParaRPr lang="en-US" altLang="zh-CN" sz="12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7862570" y="3774440"/>
            <a:ext cx="19869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zh-CN" alt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单击此处输入标题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7584440" y="4111625"/>
            <a:ext cx="2542540" cy="1175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原来应该不是妄想只是我早已经遗忘当初怎么开始飞翔孤单</a:t>
            </a:r>
            <a:endParaRPr lang="en-US" altLang="zh-CN" sz="12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459125" y="526378"/>
            <a:ext cx="5273749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</a:t>
            </a:r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</a:t>
            </a:r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</a:t>
            </a:r>
            <a:r>
              <a:rPr lang="zh-CN" altLang="en-US" sz="32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sz="3200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4175304" y="652305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47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5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52" grpId="0" animBg="1"/>
      <p:bldP spid="52" grpId="1" animBg="1"/>
      <p:bldP spid="53" grpId="0" animBg="1"/>
      <p:bldP spid="53" grpId="1" animBg="1"/>
      <p:bldP spid="54" grpId="0" animBg="1"/>
      <p:bldP spid="67" grpId="0"/>
      <p:bldP spid="67" grpId="1"/>
      <p:bldP spid="68" grpId="0"/>
      <p:bldP spid="68" grpId="1"/>
      <p:bldP spid="69" grpId="0"/>
      <p:bldP spid="69" grpId="1"/>
      <p:bldP spid="71" grpId="0"/>
      <p:bldP spid="71" grpId="1"/>
      <p:bldP spid="72" grpId="0"/>
      <p:bldP spid="72" grpId="1"/>
      <p:bldP spid="73" grpId="0"/>
      <p:bldP spid="7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108" y="1809177"/>
            <a:ext cx="4166896" cy="4293157"/>
          </a:xfrm>
          <a:custGeom>
            <a:avLst/>
            <a:gdLst>
              <a:gd name="connsiteX0" fmla="*/ 2083449 w 4166896"/>
              <a:gd name="connsiteY0" fmla="*/ 1556232 h 4166896"/>
              <a:gd name="connsiteX1" fmla="*/ 1556233 w 4166896"/>
              <a:gd name="connsiteY1" fmla="*/ 2083448 h 4166896"/>
              <a:gd name="connsiteX2" fmla="*/ 2083449 w 4166896"/>
              <a:gd name="connsiteY2" fmla="*/ 2610664 h 4166896"/>
              <a:gd name="connsiteX3" fmla="*/ 2610665 w 4166896"/>
              <a:gd name="connsiteY3" fmla="*/ 2083448 h 4166896"/>
              <a:gd name="connsiteX4" fmla="*/ 2083449 w 4166896"/>
              <a:gd name="connsiteY4" fmla="*/ 1556232 h 4166896"/>
              <a:gd name="connsiteX5" fmla="*/ 2083448 w 4166896"/>
              <a:gd name="connsiteY5" fmla="*/ 0 h 4166896"/>
              <a:gd name="connsiteX6" fmla="*/ 4166896 w 4166896"/>
              <a:gd name="connsiteY6" fmla="*/ 2083448 h 4166896"/>
              <a:gd name="connsiteX7" fmla="*/ 2083448 w 4166896"/>
              <a:gd name="connsiteY7" fmla="*/ 4166896 h 4166896"/>
              <a:gd name="connsiteX8" fmla="*/ 0 w 4166896"/>
              <a:gd name="connsiteY8" fmla="*/ 2083448 h 4166896"/>
              <a:gd name="connsiteX9" fmla="*/ 2083448 w 4166896"/>
              <a:gd name="connsiteY9" fmla="*/ 0 h 4166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66896" h="4166896">
                <a:moveTo>
                  <a:pt x="2083449" y="1556232"/>
                </a:moveTo>
                <a:cubicBezTo>
                  <a:pt x="1792276" y="1556232"/>
                  <a:pt x="1556233" y="1792275"/>
                  <a:pt x="1556233" y="2083448"/>
                </a:cubicBezTo>
                <a:cubicBezTo>
                  <a:pt x="1556233" y="2374621"/>
                  <a:pt x="1792276" y="2610664"/>
                  <a:pt x="2083449" y="2610664"/>
                </a:cubicBezTo>
                <a:cubicBezTo>
                  <a:pt x="2374622" y="2610664"/>
                  <a:pt x="2610665" y="2374621"/>
                  <a:pt x="2610665" y="2083448"/>
                </a:cubicBezTo>
                <a:cubicBezTo>
                  <a:pt x="2610665" y="1792275"/>
                  <a:pt x="2374622" y="1556232"/>
                  <a:pt x="2083449" y="1556232"/>
                </a:cubicBezTo>
                <a:close/>
                <a:moveTo>
                  <a:pt x="2083448" y="0"/>
                </a:moveTo>
                <a:cubicBezTo>
                  <a:pt x="3234105" y="0"/>
                  <a:pt x="4166896" y="932791"/>
                  <a:pt x="4166896" y="2083448"/>
                </a:cubicBezTo>
                <a:cubicBezTo>
                  <a:pt x="4166896" y="3234105"/>
                  <a:pt x="3234105" y="4166896"/>
                  <a:pt x="2083448" y="4166896"/>
                </a:cubicBezTo>
                <a:cubicBezTo>
                  <a:pt x="932791" y="4166896"/>
                  <a:pt x="0" y="3234105"/>
                  <a:pt x="0" y="2083448"/>
                </a:cubicBezTo>
                <a:cubicBezTo>
                  <a:pt x="0" y="932791"/>
                  <a:pt x="932791" y="0"/>
                  <a:pt x="2083448" y="0"/>
                </a:cubicBezTo>
                <a:close/>
              </a:path>
            </a:pathLst>
          </a:custGeom>
        </p:spPr>
      </p:pic>
      <p:grpSp>
        <p:nvGrpSpPr>
          <p:cNvPr id="5" name="组合 4"/>
          <p:cNvGrpSpPr/>
          <p:nvPr/>
        </p:nvGrpSpPr>
        <p:grpSpPr>
          <a:xfrm>
            <a:off x="1485399" y="1809177"/>
            <a:ext cx="3747372" cy="4293157"/>
            <a:chOff x="1533525" y="1628703"/>
            <a:chExt cx="3747372" cy="4293157"/>
          </a:xfrm>
        </p:grpSpPr>
        <p:sp>
          <p:nvSpPr>
            <p:cNvPr id="6" name="Rectangle 4"/>
            <p:cNvSpPr/>
            <p:nvPr/>
          </p:nvSpPr>
          <p:spPr>
            <a:xfrm>
              <a:off x="1533525" y="1628703"/>
              <a:ext cx="3747372" cy="4293157"/>
            </a:xfrm>
            <a:prstGeom prst="rect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+mn-ea"/>
              </a:endParaRPr>
            </a:p>
          </p:txBody>
        </p:sp>
        <p:cxnSp>
          <p:nvCxnSpPr>
            <p:cNvPr id="8" name="Straight Connector 8"/>
            <p:cNvCxnSpPr/>
            <p:nvPr/>
          </p:nvCxnSpPr>
          <p:spPr>
            <a:xfrm>
              <a:off x="1824954" y="3121025"/>
              <a:ext cx="3201071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18"/>
            <p:cNvCxnSpPr/>
            <p:nvPr/>
          </p:nvCxnSpPr>
          <p:spPr>
            <a:xfrm>
              <a:off x="1824954" y="4568825"/>
              <a:ext cx="3201071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16"/>
            <p:cNvSpPr/>
            <p:nvPr/>
          </p:nvSpPr>
          <p:spPr>
            <a:xfrm>
              <a:off x="2113748" y="3121025"/>
              <a:ext cx="2586927" cy="142984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Autofit/>
            </a:bodyPr>
            <a:lstStyle/>
            <a:p>
              <a:pPr algn="ctr" defTabSz="913765">
                <a:spcBef>
                  <a:spcPct val="0"/>
                </a:spcBef>
              </a:pPr>
              <a:r>
                <a:rPr lang="zh-CN" altLang="en-US" sz="4000" b="1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Lato Light" panose="020F0402020204030203" pitchFamily="34" charset="0"/>
                </a:rPr>
                <a:t>请输入你的题目</a:t>
              </a:r>
              <a:endParaRPr lang="en-US" sz="40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Lato Light" panose="020F0402020204030203" pitchFamily="34" charset="0"/>
              </a:endParaRPr>
            </a:p>
          </p:txBody>
        </p:sp>
      </p:grpSp>
      <p:sp>
        <p:nvSpPr>
          <p:cNvPr id="11" name="Rectangle 23"/>
          <p:cNvSpPr/>
          <p:nvPr/>
        </p:nvSpPr>
        <p:spPr>
          <a:xfrm>
            <a:off x="7479604" y="3407901"/>
            <a:ext cx="354032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E24848"/>
              </a:buClr>
              <a:defRPr/>
            </a:pPr>
            <a:r>
              <a:rPr lang="zh-CN" altLang="en-US" sz="1600" noProof="1">
                <a:latin typeface="方正喵呜体" panose="02010600010101010101" pitchFamily="2" charset="-122"/>
                <a:ea typeface="方正喵呜体" panose="02010600010101010101" pitchFamily="2" charset="-122"/>
                <a:cs typeface="Arial" panose="020B0604020202020204" pitchFamily="34" charset="0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600" noProof="1">
                <a:latin typeface="方正喵呜体" panose="02010600010101010101" pitchFamily="2" charset="-122"/>
                <a:ea typeface="方正喵呜体" panose="02010600010101010101" pitchFamily="2" charset="-122"/>
                <a:cs typeface="Arial" panose="020B0604020202020204" pitchFamily="34" charset="0"/>
              </a:rPr>
              <a:t>200</a:t>
            </a:r>
            <a:r>
              <a:rPr lang="zh-CN" altLang="en-US" sz="1600" noProof="1">
                <a:latin typeface="方正喵呜体" panose="02010600010101010101" pitchFamily="2" charset="-122"/>
                <a:ea typeface="方正喵呜体" panose="02010600010101010101" pitchFamily="2" charset="-122"/>
                <a:cs typeface="Arial" panose="020B0604020202020204" pitchFamily="34" charset="0"/>
              </a:rPr>
              <a:t>字以内，据统计每页幻灯片的最好控制在</a:t>
            </a:r>
            <a:r>
              <a:rPr lang="en-US" altLang="zh-CN" sz="1600" noProof="1">
                <a:latin typeface="方正喵呜体" panose="02010600010101010101" pitchFamily="2" charset="-122"/>
                <a:ea typeface="方正喵呜体" panose="02010600010101010101" pitchFamily="2" charset="-122"/>
                <a:cs typeface="Arial" panose="020B0604020202020204" pitchFamily="34" charset="0"/>
              </a:rPr>
              <a:t>5</a:t>
            </a:r>
            <a:r>
              <a:rPr lang="zh-CN" altLang="en-US" sz="1600" noProof="1">
                <a:latin typeface="方正喵呜体" panose="02010600010101010101" pitchFamily="2" charset="-122"/>
                <a:ea typeface="方正喵呜体" panose="02010600010101010101" pitchFamily="2" charset="-122"/>
                <a:cs typeface="Arial" panose="020B0604020202020204" pitchFamily="34" charset="0"/>
              </a:rPr>
              <a:t>分钟之内。</a:t>
            </a:r>
            <a:endParaRPr lang="en-US" sz="1600" noProof="1">
              <a:latin typeface="方正喵呜体" panose="02010600010101010101" pitchFamily="2" charset="-122"/>
              <a:ea typeface="方正喵呜体" panose="02010600010101010101" pitchFamily="2" charset="-122"/>
              <a:cs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59125" y="526378"/>
            <a:ext cx="5273749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</a:t>
            </a:r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</a:t>
            </a:r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</a:t>
            </a:r>
            <a:r>
              <a:rPr lang="zh-CN" altLang="en-US" sz="32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sz="3200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175304" y="652305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416577" y="1632534"/>
            <a:ext cx="2770909" cy="4344706"/>
            <a:chOff x="1727200" y="1985818"/>
            <a:chExt cx="2770909" cy="4344706"/>
          </a:xfrm>
        </p:grpSpPr>
        <p:sp>
          <p:nvSpPr>
            <p:cNvPr id="11" name="矩形 10"/>
            <p:cNvSpPr/>
            <p:nvPr/>
          </p:nvSpPr>
          <p:spPr>
            <a:xfrm>
              <a:off x="1727200" y="1985818"/>
              <a:ext cx="2770909" cy="2152247"/>
            </a:xfrm>
            <a:prstGeom prst="rect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727200" y="4178277"/>
              <a:ext cx="2770909" cy="2152247"/>
            </a:xfrm>
            <a:prstGeom prst="rect">
              <a:avLst/>
            </a:prstGeom>
            <a:solidFill>
              <a:srgbClr val="6CA7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7" name="矩形 6"/>
          <p:cNvSpPr/>
          <p:nvPr/>
        </p:nvSpPr>
        <p:spPr>
          <a:xfrm>
            <a:off x="5701266" y="1632534"/>
            <a:ext cx="1950720" cy="2152247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691438" y="3824993"/>
            <a:ext cx="1950720" cy="2134063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651986" y="1632534"/>
            <a:ext cx="2527200" cy="215224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642158" y="3824993"/>
            <a:ext cx="2526830" cy="2134063"/>
          </a:xfrm>
          <a:prstGeom prst="rect">
            <a:avLst/>
          </a:prstGeom>
          <a:solidFill>
            <a:srgbClr val="6CA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3" name="组合 12"/>
          <p:cNvGrpSpPr/>
          <p:nvPr/>
        </p:nvGrpSpPr>
        <p:grpSpPr>
          <a:xfrm>
            <a:off x="7642158" y="2187921"/>
            <a:ext cx="2512113" cy="1355999"/>
            <a:chOff x="7643662" y="2452114"/>
            <a:chExt cx="2512113" cy="1355999"/>
          </a:xfrm>
        </p:grpSpPr>
        <p:sp>
          <p:nvSpPr>
            <p:cNvPr id="14" name="文本框 13"/>
            <p:cNvSpPr txBox="1"/>
            <p:nvPr/>
          </p:nvSpPr>
          <p:spPr>
            <a:xfrm>
              <a:off x="7643662" y="3408003"/>
              <a:ext cx="2497396" cy="400110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</a:rPr>
                <a:t>subtitle</a:t>
              </a:r>
              <a:endParaRPr lang="zh-CN" altLang="en-US" sz="2000" dirty="0">
                <a:solidFill>
                  <a:schemeClr val="bg1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658378" y="2452114"/>
              <a:ext cx="249739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</a:rPr>
                <a:t>此处添加详细文本描述，建议与标题相关并符合整体语言风格，语言描述尽量简洁生动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</a:rPr>
                <a:t>。</a:t>
              </a:r>
              <a:endParaRPr lang="zh-CN" altLang="en-US" sz="1400" dirty="0">
                <a:solidFill>
                  <a:schemeClr val="bg1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7642157" y="4299754"/>
            <a:ext cx="2497397" cy="1332173"/>
            <a:chOff x="7460782" y="2496033"/>
            <a:chExt cx="2497397" cy="1332173"/>
          </a:xfrm>
        </p:grpSpPr>
        <p:sp>
          <p:nvSpPr>
            <p:cNvPr id="17" name="文本框 16"/>
            <p:cNvSpPr txBox="1"/>
            <p:nvPr/>
          </p:nvSpPr>
          <p:spPr>
            <a:xfrm>
              <a:off x="7460783" y="3428096"/>
              <a:ext cx="2497396" cy="400110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subtitle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460782" y="2496033"/>
              <a:ext cx="249739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</a:rPr>
                <a:t>此处添加详细文本描述，建议与标题相关并符合整体语言风格，语言描述尽量简洁生动。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350132" y="4306149"/>
            <a:ext cx="2497397" cy="1332173"/>
            <a:chOff x="7460782" y="2496033"/>
            <a:chExt cx="2497397" cy="1332173"/>
          </a:xfrm>
        </p:grpSpPr>
        <p:sp>
          <p:nvSpPr>
            <p:cNvPr id="20" name="文本框 19"/>
            <p:cNvSpPr txBox="1"/>
            <p:nvPr/>
          </p:nvSpPr>
          <p:spPr>
            <a:xfrm>
              <a:off x="7460783" y="3428096"/>
              <a:ext cx="2497396" cy="400110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subtitle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460782" y="2496033"/>
              <a:ext cx="249739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方正喵呜体" panose="02010600010101010101" pitchFamily="2" charset="-122"/>
                  <a:ea typeface="方正喵呜体" panose="02010600010101010101" pitchFamily="2" charset="-122"/>
                </a:rPr>
                <a:t>此处添加详细文本描述，建议与标题相关并符合整体语言风格，语言描述尽量简洁生动。</a:t>
              </a: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7671591" y="5885623"/>
            <a:ext cx="2497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</a:rPr>
              <a:t>Click here to add text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789714" y="1690929"/>
            <a:ext cx="461665" cy="426812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</a:p>
        </p:txBody>
      </p:sp>
      <p:sp>
        <p:nvSpPr>
          <p:cNvPr id="24" name="矩形 23"/>
          <p:cNvSpPr/>
          <p:nvPr/>
        </p:nvSpPr>
        <p:spPr>
          <a:xfrm>
            <a:off x="3459125" y="526378"/>
            <a:ext cx="5273749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</a:t>
            </a:r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</a:t>
            </a:r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</a:t>
            </a:r>
            <a:r>
              <a:rPr lang="zh-CN" altLang="en-US" sz="32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sz="3200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4175304" y="652305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618" y="348188"/>
            <a:ext cx="6278764" cy="6161624"/>
          </a:xfrm>
          <a:prstGeom prst="rect">
            <a:avLst/>
          </a:prstGeom>
        </p:spPr>
      </p:pic>
      <p:sp>
        <p:nvSpPr>
          <p:cNvPr id="39" name="PA_库_矩形 38"/>
          <p:cNvSpPr/>
          <p:nvPr>
            <p:custDataLst>
              <p:tags r:id="rId1"/>
            </p:custDataLst>
          </p:nvPr>
        </p:nvSpPr>
        <p:spPr>
          <a:xfrm>
            <a:off x="4459590" y="1679943"/>
            <a:ext cx="3264196" cy="3264196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PA_库_文本框 39"/>
          <p:cNvSpPr txBox="1"/>
          <p:nvPr>
            <p:custDataLst>
              <p:tags r:id="rId2"/>
            </p:custDataLst>
          </p:nvPr>
        </p:nvSpPr>
        <p:spPr>
          <a:xfrm>
            <a:off x="5279761" y="1870275"/>
            <a:ext cx="1661993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9600" dirty="0" smtClean="0">
                <a:blipFill>
                  <a:blip r:embed="rId9"/>
                  <a:stretch>
                    <a:fillRect/>
                  </a:stretch>
                </a:blip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肆</a:t>
            </a:r>
            <a:endParaRPr lang="zh-CN" altLang="en-US" sz="9600" dirty="0">
              <a:blipFill>
                <a:blip r:embed="rId9"/>
                <a:stretch>
                  <a:fillRect/>
                </a:stretch>
              </a:blip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41" name="PA_库_图片 4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633" y="3017054"/>
            <a:ext cx="756515" cy="988938"/>
          </a:xfrm>
          <a:prstGeom prst="rect">
            <a:avLst/>
          </a:prstGeom>
        </p:spPr>
      </p:pic>
      <p:sp>
        <p:nvSpPr>
          <p:cNvPr id="42" name="PA_库_矩形 41"/>
          <p:cNvSpPr/>
          <p:nvPr>
            <p:custDataLst>
              <p:tags r:id="rId4"/>
            </p:custDataLst>
          </p:nvPr>
        </p:nvSpPr>
        <p:spPr>
          <a:xfrm>
            <a:off x="4845193" y="4005992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utoUpdateAnimBg="0"/>
      <p:bldP spid="40" grpId="0" autoUpdateAnimBg="0"/>
      <p:bldP spid="42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336550" y="353695"/>
            <a:ext cx="553720" cy="3294380"/>
            <a:chOff x="530" y="557"/>
            <a:chExt cx="872" cy="5188"/>
          </a:xfrm>
        </p:grpSpPr>
        <p:sp>
          <p:nvSpPr>
            <p:cNvPr id="4" name="矩形 3"/>
            <p:cNvSpPr/>
            <p:nvPr/>
          </p:nvSpPr>
          <p:spPr>
            <a:xfrm>
              <a:off x="533" y="557"/>
              <a:ext cx="868" cy="5188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30" y="557"/>
              <a:ext cx="872" cy="4970"/>
            </a:xfrm>
            <a:prstGeom prst="rect">
              <a:avLst/>
            </a:prstGeom>
            <a:noFill/>
            <a:ln>
              <a:solidFill>
                <a:srgbClr val="6CA793"/>
              </a:solidFill>
            </a:ln>
          </p:spPr>
          <p:txBody>
            <a:bodyPr vert="eaVert"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6CA793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叶子是不会飞翔的翅膀</a:t>
              </a:r>
            </a:p>
          </p:txBody>
        </p:sp>
      </p:grpSp>
      <p:sp>
        <p:nvSpPr>
          <p:cNvPr id="6" name="矩形 5"/>
          <p:cNvSpPr/>
          <p:nvPr/>
        </p:nvSpPr>
        <p:spPr>
          <a:xfrm>
            <a:off x="1097280" y="353695"/>
            <a:ext cx="4221480" cy="282194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410200" y="353695"/>
            <a:ext cx="6430645" cy="2821940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511966" y="3509644"/>
            <a:ext cx="1046440" cy="215722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latin typeface="TypeLand 康熙字典體試用版" charset="-120"/>
                <a:ea typeface="TypeLand 康熙字典體試用版" charset="-120"/>
              </a:rPr>
              <a:t>叶子是不会飞翔的翅膀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962860" y="3509645"/>
            <a:ext cx="3877985" cy="27603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是不会飞翔的翅膀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翅膀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是落在天上的叶子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天堂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原来应该不是妄想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只是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我早已经遗忘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当初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怎么开始飞翔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孤单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是一个人的狂欢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狂欢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是一群人的孤单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爱情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原来的开始是陪伴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但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我也渐渐地遗忘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当时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是怎样有人陪伴</a:t>
            </a:r>
            <a:endParaRPr lang="zh-CN" altLang="en-US" sz="1600" dirty="0">
              <a:solidFill>
                <a:schemeClr val="tx1"/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471897" y="3509644"/>
            <a:ext cx="40874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叶子 是不会飞翔的翅膀</a:t>
            </a:r>
          </a:p>
          <a:p>
            <a:pPr algn="r"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　　翅膀 是落在天上的叶子</a:t>
            </a:r>
          </a:p>
          <a:p>
            <a:pPr algn="r"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　　天堂 原来应该不是妄想</a:t>
            </a:r>
          </a:p>
          <a:p>
            <a:pPr algn="r"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　　只是我早已经遗忘</a:t>
            </a:r>
          </a:p>
          <a:p>
            <a:pPr algn="r"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　　当初怎么开始飞翔</a:t>
            </a:r>
          </a:p>
          <a:p>
            <a:pPr algn="r"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　　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8" grpId="1"/>
      <p:bldP spid="9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10" y="487633"/>
            <a:ext cx="5548590" cy="5542492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104792" y="487327"/>
            <a:ext cx="1255635" cy="3678865"/>
          </a:xfrm>
          <a:prstGeom prst="rect">
            <a:avLst/>
          </a:prstGeom>
          <a:blipFill>
            <a:blip r:embed="rId1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178611" y="820628"/>
            <a:ext cx="1107996" cy="163121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6000" dirty="0" smtClean="0">
                <a:blipFill>
                  <a:blip r:embed="rId13"/>
                  <a:stretch>
                    <a:fillRect/>
                  </a:stretch>
                </a:blip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目录</a:t>
            </a:r>
            <a:endParaRPr lang="zh-CN" altLang="en-US" sz="6000" dirty="0">
              <a:blipFill>
                <a:blip r:embed="rId13"/>
                <a:stretch>
                  <a:fillRect/>
                </a:stretch>
              </a:blip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178611" y="4061637"/>
            <a:ext cx="1107996" cy="0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611" y="2661465"/>
            <a:ext cx="910744" cy="1190551"/>
          </a:xfrm>
          <a:prstGeom prst="rect">
            <a:avLst/>
          </a:prstGeom>
        </p:spPr>
      </p:pic>
      <p:sp>
        <p:nvSpPr>
          <p:cNvPr id="16" name="PA_库_矩形 15"/>
          <p:cNvSpPr/>
          <p:nvPr>
            <p:custDataLst>
              <p:tags r:id="rId1"/>
            </p:custDataLst>
          </p:nvPr>
        </p:nvSpPr>
        <p:spPr>
          <a:xfrm>
            <a:off x="5252483" y="1477925"/>
            <a:ext cx="5273749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 </a:t>
            </a:r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叶子是不会飞翔的翅膀</a:t>
            </a:r>
            <a:endParaRPr lang="zh-CN" altLang="en-US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18" name="PA_库_直接连接符 17"/>
          <p:cNvCxnSpPr/>
          <p:nvPr>
            <p:custDataLst>
              <p:tags r:id="rId2"/>
            </p:custDataLst>
          </p:nvPr>
        </p:nvCxnSpPr>
        <p:spPr>
          <a:xfrm>
            <a:off x="6053469" y="1584251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A_库_矩形 18"/>
          <p:cNvSpPr/>
          <p:nvPr>
            <p:custDataLst>
              <p:tags r:id="rId3"/>
            </p:custDataLst>
          </p:nvPr>
        </p:nvSpPr>
        <p:spPr>
          <a:xfrm>
            <a:off x="5252483" y="2411599"/>
            <a:ext cx="5273749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贰 </a:t>
            </a:r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叶子是不会飞翔的翅膀</a:t>
            </a:r>
            <a:endParaRPr lang="zh-CN" altLang="en-US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20" name="PA_库_直接连接符 19"/>
          <p:cNvCxnSpPr/>
          <p:nvPr>
            <p:custDataLst>
              <p:tags r:id="rId4"/>
            </p:custDataLst>
          </p:nvPr>
        </p:nvCxnSpPr>
        <p:spPr>
          <a:xfrm>
            <a:off x="6053469" y="2517925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A_库_矩形 20"/>
          <p:cNvSpPr/>
          <p:nvPr>
            <p:custDataLst>
              <p:tags r:id="rId5"/>
            </p:custDataLst>
          </p:nvPr>
        </p:nvSpPr>
        <p:spPr>
          <a:xfrm>
            <a:off x="5252483" y="3423683"/>
            <a:ext cx="5273749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 </a:t>
            </a:r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叶子是不会飞翔的翅膀</a:t>
            </a:r>
            <a:endParaRPr lang="zh-CN" altLang="en-US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22" name="PA_库_直接连接符 21"/>
          <p:cNvCxnSpPr/>
          <p:nvPr>
            <p:custDataLst>
              <p:tags r:id="rId6"/>
            </p:custDataLst>
          </p:nvPr>
        </p:nvCxnSpPr>
        <p:spPr>
          <a:xfrm>
            <a:off x="6053469" y="3530009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A_库_矩形 22"/>
          <p:cNvSpPr/>
          <p:nvPr>
            <p:custDataLst>
              <p:tags r:id="rId7"/>
            </p:custDataLst>
          </p:nvPr>
        </p:nvSpPr>
        <p:spPr>
          <a:xfrm>
            <a:off x="5252483" y="4357357"/>
            <a:ext cx="5273749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肆 </a:t>
            </a:r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叶子是不会飞翔的翅膀</a:t>
            </a:r>
            <a:endParaRPr lang="zh-CN" altLang="en-US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24" name="PA_库_直接连接符 23"/>
          <p:cNvCxnSpPr/>
          <p:nvPr>
            <p:custDataLst>
              <p:tags r:id="rId8"/>
            </p:custDataLst>
          </p:nvPr>
        </p:nvCxnSpPr>
        <p:spPr>
          <a:xfrm>
            <a:off x="6053469" y="4463683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图片 3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1383" y="487327"/>
            <a:ext cx="902507" cy="5543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6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8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4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5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6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5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500" fill="hold"/>
                                        <p:tgtEl>
                                          <p:spTgt spid="2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500" fill="hold"/>
                                        <p:tgtEl>
                                          <p:spTgt spid="2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6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7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8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utoUpdateAnimBg="0"/>
      <p:bldP spid="19" grpId="0" autoUpdateAnimBg="0"/>
      <p:bldP spid="21" grpId="0" autoUpdateAnimBg="0"/>
      <p:bldP spid="23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_蓝剑_1"/>
          <p:cNvSpPr/>
          <p:nvPr>
            <p:custDataLst>
              <p:tags r:id="rId1"/>
            </p:custDataLst>
          </p:nvPr>
        </p:nvSpPr>
        <p:spPr>
          <a:xfrm>
            <a:off x="4500615" y="3348462"/>
            <a:ext cx="4429139" cy="3509539"/>
          </a:xfrm>
          <a:prstGeom prst="parallelogram">
            <a:avLst>
              <a:gd name="adj" fmla="val 45725"/>
            </a:avLst>
          </a:prstGeom>
          <a:solidFill>
            <a:srgbClr val="6CA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0" rIns="0" bIns="0" rtlCol="0" anchor="ctr">
            <a:normAutofit fontScale="77500" lnSpcReduction="20000"/>
            <a:scene3d>
              <a:camera prst="orthographicFront">
                <a:rot lat="0" lon="0" rev="20999999"/>
              </a:camera>
              <a:lightRig rig="threePt" dir="t"/>
            </a:scene3d>
            <a:flatTx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叶子 是不会飞翔的翅膀</a:t>
            </a:r>
          </a:p>
          <a:p>
            <a:pPr algn="ctr" fontAlgn="auto">
              <a:lnSpc>
                <a:spcPct val="150000"/>
              </a:lnSpc>
            </a:pPr>
            <a:r>
              <a:rPr lang="zh-CN" altLang="en-US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　　翅膀 是落在天上的叶子</a:t>
            </a:r>
          </a:p>
          <a:p>
            <a:pPr algn="ctr" fontAlgn="auto">
              <a:lnSpc>
                <a:spcPct val="150000"/>
              </a:lnSpc>
            </a:pPr>
            <a:r>
              <a:rPr lang="zh-CN" altLang="en-US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　　天堂 原来应该不是妄想</a:t>
            </a:r>
          </a:p>
          <a:p>
            <a:pPr algn="ctr" fontAlgn="auto">
              <a:lnSpc>
                <a:spcPct val="150000"/>
              </a:lnSpc>
            </a:pPr>
            <a:r>
              <a:rPr lang="zh-CN" altLang="en-US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　　只是我早已经遗忘</a:t>
            </a:r>
          </a:p>
          <a:p>
            <a:pPr algn="ctr" fontAlgn="auto">
              <a:lnSpc>
                <a:spcPct val="150000"/>
              </a:lnSpc>
            </a:pPr>
            <a:r>
              <a:rPr lang="zh-CN" altLang="en-US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　　当初怎么开始飞翔</a:t>
            </a:r>
          </a:p>
          <a:p>
            <a:pPr algn="ctr" fontAlgn="auto">
              <a:lnSpc>
                <a:spcPct val="150000"/>
              </a:lnSpc>
            </a:pPr>
            <a:r>
              <a:rPr lang="zh-CN" altLang="en-US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　　</a:t>
            </a:r>
          </a:p>
        </p:txBody>
      </p:sp>
      <p:sp>
        <p:nvSpPr>
          <p:cNvPr id="5" name="PA_蓝剑_1"/>
          <p:cNvSpPr/>
          <p:nvPr>
            <p:custDataLst>
              <p:tags r:id="rId2"/>
            </p:custDataLst>
          </p:nvPr>
        </p:nvSpPr>
        <p:spPr>
          <a:xfrm>
            <a:off x="0" y="1163965"/>
            <a:ext cx="5924521" cy="5685153"/>
          </a:xfrm>
          <a:custGeom>
            <a:avLst/>
            <a:gdLst>
              <a:gd name="connsiteX0" fmla="*/ 0 w 5308033"/>
              <a:gd name="connsiteY0" fmla="*/ 0 h 5747857"/>
              <a:gd name="connsiteX1" fmla="*/ 5308033 w 5308033"/>
              <a:gd name="connsiteY1" fmla="*/ 0 h 5747857"/>
              <a:gd name="connsiteX2" fmla="*/ 2883149 w 5308033"/>
              <a:gd name="connsiteY2" fmla="*/ 5747857 h 5747857"/>
              <a:gd name="connsiteX3" fmla="*/ 0 w 5308033"/>
              <a:gd name="connsiteY3" fmla="*/ 5747857 h 5747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033" h="5747857">
                <a:moveTo>
                  <a:pt x="0" y="0"/>
                </a:moveTo>
                <a:lnTo>
                  <a:pt x="5308033" y="0"/>
                </a:lnTo>
                <a:lnTo>
                  <a:pt x="2883149" y="5747857"/>
                </a:lnTo>
                <a:lnTo>
                  <a:pt x="0" y="5747857"/>
                </a:lnTo>
                <a:close/>
              </a:path>
            </a:pathLst>
          </a:custGeom>
          <a:blipFill dpi="0"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lnSpc>
                <a:spcPts val="100"/>
              </a:lnSpc>
            </a:pPr>
            <a:endParaRPr lang="zh-CN" altLang="en-US" spc="-1200" dirty="0"/>
          </a:p>
        </p:txBody>
      </p:sp>
      <p:sp>
        <p:nvSpPr>
          <p:cNvPr id="6" name="PA_蓝剑_2"/>
          <p:cNvSpPr/>
          <p:nvPr>
            <p:custDataLst>
              <p:tags r:id="rId3"/>
            </p:custDataLst>
          </p:nvPr>
        </p:nvSpPr>
        <p:spPr>
          <a:xfrm>
            <a:off x="6096000" y="1163965"/>
            <a:ext cx="3749019" cy="2147434"/>
          </a:xfrm>
          <a:prstGeom prst="parallelogram">
            <a:avLst>
              <a:gd name="adj" fmla="val 42122"/>
            </a:avLst>
          </a:prstGeom>
          <a:blipFill dpi="0"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PA_蓝剑_3"/>
          <p:cNvSpPr/>
          <p:nvPr>
            <p:custDataLst>
              <p:tags r:id="rId4"/>
            </p:custDataLst>
          </p:nvPr>
        </p:nvSpPr>
        <p:spPr>
          <a:xfrm>
            <a:off x="8096858" y="1168979"/>
            <a:ext cx="4095142" cy="5694036"/>
          </a:xfrm>
          <a:custGeom>
            <a:avLst/>
            <a:gdLst>
              <a:gd name="connsiteX0" fmla="*/ 2434046 w 3455048"/>
              <a:gd name="connsiteY0" fmla="*/ 0 h 5747857"/>
              <a:gd name="connsiteX1" fmla="*/ 3455048 w 3455048"/>
              <a:gd name="connsiteY1" fmla="*/ 0 h 5747857"/>
              <a:gd name="connsiteX2" fmla="*/ 3455048 w 3455048"/>
              <a:gd name="connsiteY2" fmla="*/ 5747857 h 5747857"/>
              <a:gd name="connsiteX3" fmla="*/ 0 w 3455048"/>
              <a:gd name="connsiteY3" fmla="*/ 5747857 h 5747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55048" h="5747857">
                <a:moveTo>
                  <a:pt x="2434046" y="0"/>
                </a:moveTo>
                <a:lnTo>
                  <a:pt x="3455048" y="0"/>
                </a:lnTo>
                <a:lnTo>
                  <a:pt x="3455048" y="5747857"/>
                </a:lnTo>
                <a:lnTo>
                  <a:pt x="0" y="5747857"/>
                </a:lnTo>
                <a:close/>
              </a:path>
            </a:pathLst>
          </a:custGeom>
          <a:blipFill dpi="0"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PA_蓝剑_1"/>
          <p:cNvCxnSpPr/>
          <p:nvPr>
            <p:custDataLst>
              <p:tags r:id="rId5"/>
            </p:custDataLst>
          </p:nvPr>
        </p:nvCxnSpPr>
        <p:spPr>
          <a:xfrm flipH="1">
            <a:off x="4464755" y="2277951"/>
            <a:ext cx="1512834" cy="3420118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PA_蓝剑_2"/>
          <p:cNvCxnSpPr/>
          <p:nvPr>
            <p:custDataLst>
              <p:tags r:id="rId6"/>
            </p:custDataLst>
          </p:nvPr>
        </p:nvCxnSpPr>
        <p:spPr>
          <a:xfrm flipH="1">
            <a:off x="2962260" y="1163965"/>
            <a:ext cx="1093734" cy="24726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609601" y="1126903"/>
            <a:ext cx="5380264" cy="5722215"/>
          </a:xfrm>
          <a:prstGeom prst="rect">
            <a:avLst/>
          </a:prstGeom>
        </p:spPr>
        <p:txBody>
          <a:bodyPr wrap="none" rtlCol="0" anchor="ctr">
            <a:spAutoFit/>
          </a:bodyPr>
          <a:lstStyle/>
          <a:p>
            <a:pPr algn="ctr"/>
            <a:endParaRPr lang="zh-CN" altLang="en-US" sz="6000" b="1" dirty="0">
              <a:solidFill>
                <a:srgbClr val="4E4E4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9" name="PA_蓝剑_1"/>
          <p:cNvCxnSpPr/>
          <p:nvPr>
            <p:custDataLst>
              <p:tags r:id="rId7"/>
            </p:custDataLst>
          </p:nvPr>
        </p:nvCxnSpPr>
        <p:spPr>
          <a:xfrm flipH="1">
            <a:off x="8878287" y="2094455"/>
            <a:ext cx="1203992" cy="2433887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459125" y="163291"/>
            <a:ext cx="5273749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肆 </a:t>
            </a:r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</a:t>
            </a:r>
            <a:r>
              <a:rPr lang="zh-CN" altLang="en-US" sz="32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sz="3200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4175304" y="289218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2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5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9"/>
                                        </p:tgtEl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9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5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0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占位符 19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608" y="0"/>
            <a:ext cx="6216393" cy="6858000"/>
          </a:xfrm>
        </p:spPr>
      </p:pic>
      <p:sp>
        <p:nvSpPr>
          <p:cNvPr id="4" name="圆角矩形 3"/>
          <p:cNvSpPr/>
          <p:nvPr/>
        </p:nvSpPr>
        <p:spPr>
          <a:xfrm rot="2801533">
            <a:off x="7694494" y="-591209"/>
            <a:ext cx="5937738" cy="5937738"/>
          </a:xfrm>
          <a:prstGeom prst="roundRect">
            <a:avLst>
              <a:gd name="adj" fmla="val 25750"/>
            </a:avLst>
          </a:prstGeom>
          <a:noFill/>
          <a:ln w="3397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905250" y="3814098"/>
            <a:ext cx="1046440" cy="215722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latin typeface="TypeLand 康熙字典體試用版" charset="-120"/>
                <a:ea typeface="TypeLand 康熙字典體試用版" charset="-120"/>
              </a:rPr>
              <a:t>叶子是不会飞翔的翅膀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218015" y="3814099"/>
            <a:ext cx="3877985" cy="27603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是不会飞翔的翅膀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翅膀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是落在天上的叶子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天堂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原来应该不是妄想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只是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我早已经遗忘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当初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怎么开始飞翔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孤单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是一个人的狂欢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狂欢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是一群人的孤单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爱情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原来的开始是陪伴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但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我也渐渐地遗忘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当时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是怎样有人陪伴</a:t>
            </a:r>
            <a:endParaRPr lang="zh-CN" altLang="en-US" sz="1600" dirty="0">
              <a:solidFill>
                <a:schemeClr val="tx1"/>
              </a:solid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76605" y="2652823"/>
            <a:ext cx="4758711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肆</a:t>
            </a:r>
            <a:r>
              <a:rPr lang="zh-CN" altLang="en-US" sz="32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</a:t>
            </a:r>
            <a:r>
              <a:rPr lang="zh-CN" altLang="en-US" sz="1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</a:t>
            </a:r>
            <a:r>
              <a:rPr lang="zh-CN" altLang="en-US" sz="28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sz="2800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792784" y="2778750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/>
      <p:bldP spid="11" grpId="1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31"/>
          <a:stretch>
            <a:fillRect/>
          </a:stretch>
        </p:blipFill>
        <p:spPr>
          <a:xfrm>
            <a:off x="978314" y="1864895"/>
            <a:ext cx="7080321" cy="2788188"/>
          </a:xfrm>
        </p:spPr>
      </p:pic>
      <p:sp>
        <p:nvSpPr>
          <p:cNvPr id="11" name="矩形 10"/>
          <p:cNvSpPr/>
          <p:nvPr/>
        </p:nvSpPr>
        <p:spPr>
          <a:xfrm>
            <a:off x="7979063" y="1866901"/>
            <a:ext cx="3211224" cy="2786182"/>
          </a:xfrm>
          <a:prstGeom prst="rect">
            <a:avLst/>
          </a:prstGeom>
          <a:solidFill>
            <a:srgbClr val="6CA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1"/>
          <p:cNvSpPr/>
          <p:nvPr/>
        </p:nvSpPr>
        <p:spPr>
          <a:xfrm>
            <a:off x="8978500" y="2749579"/>
            <a:ext cx="1105404" cy="1020826"/>
          </a:xfrm>
          <a:custGeom>
            <a:avLst/>
            <a:gdLst>
              <a:gd name="connsiteX0" fmla="*/ 186302 w 608697"/>
              <a:gd name="connsiteY0" fmla="*/ 63862 h 562124"/>
              <a:gd name="connsiteX1" fmla="*/ 204357 w 608697"/>
              <a:gd name="connsiteY1" fmla="*/ 81889 h 562124"/>
              <a:gd name="connsiteX2" fmla="*/ 186302 w 608697"/>
              <a:gd name="connsiteY2" fmla="*/ 99991 h 562124"/>
              <a:gd name="connsiteX3" fmla="*/ 99759 w 608697"/>
              <a:gd name="connsiteY3" fmla="*/ 186326 h 562124"/>
              <a:gd name="connsiteX4" fmla="*/ 81705 w 608697"/>
              <a:gd name="connsiteY4" fmla="*/ 204428 h 562124"/>
              <a:gd name="connsiteX5" fmla="*/ 63650 w 608697"/>
              <a:gd name="connsiteY5" fmla="*/ 186326 h 562124"/>
              <a:gd name="connsiteX6" fmla="*/ 186302 w 608697"/>
              <a:gd name="connsiteY6" fmla="*/ 63862 h 562124"/>
              <a:gd name="connsiteX7" fmla="*/ 175448 w 608697"/>
              <a:gd name="connsiteY7" fmla="*/ 36129 h 562124"/>
              <a:gd name="connsiteX8" fmla="*/ 36179 w 608697"/>
              <a:gd name="connsiteY8" fmla="*/ 175282 h 562124"/>
              <a:gd name="connsiteX9" fmla="*/ 276226 w 608697"/>
              <a:gd name="connsiteY9" fmla="*/ 490611 h 562124"/>
              <a:gd name="connsiteX10" fmla="*/ 276972 w 608697"/>
              <a:gd name="connsiteY10" fmla="*/ 491356 h 562124"/>
              <a:gd name="connsiteX11" fmla="*/ 304349 w 608697"/>
              <a:gd name="connsiteY11" fmla="*/ 518546 h 562124"/>
              <a:gd name="connsiteX12" fmla="*/ 331725 w 608697"/>
              <a:gd name="connsiteY12" fmla="*/ 491356 h 562124"/>
              <a:gd name="connsiteX13" fmla="*/ 332471 w 608697"/>
              <a:gd name="connsiteY13" fmla="*/ 490611 h 562124"/>
              <a:gd name="connsiteX14" fmla="*/ 572518 w 608697"/>
              <a:gd name="connsiteY14" fmla="*/ 175282 h 562124"/>
              <a:gd name="connsiteX15" fmla="*/ 433249 w 608697"/>
              <a:gd name="connsiteY15" fmla="*/ 36129 h 562124"/>
              <a:gd name="connsiteX16" fmla="*/ 318149 w 608697"/>
              <a:gd name="connsiteY16" fmla="*/ 89764 h 562124"/>
              <a:gd name="connsiteX17" fmla="*/ 304349 w 608697"/>
              <a:gd name="connsiteY17" fmla="*/ 96170 h 562124"/>
              <a:gd name="connsiteX18" fmla="*/ 290548 w 608697"/>
              <a:gd name="connsiteY18" fmla="*/ 89764 h 562124"/>
              <a:gd name="connsiteX19" fmla="*/ 175448 w 608697"/>
              <a:gd name="connsiteY19" fmla="*/ 36129 h 562124"/>
              <a:gd name="connsiteX20" fmla="*/ 175448 w 608697"/>
              <a:gd name="connsiteY20" fmla="*/ 0 h 562124"/>
              <a:gd name="connsiteX21" fmla="*/ 304349 w 608697"/>
              <a:gd name="connsiteY21" fmla="*/ 51847 h 562124"/>
              <a:gd name="connsiteX22" fmla="*/ 433249 w 608697"/>
              <a:gd name="connsiteY22" fmla="*/ 0 h 562124"/>
              <a:gd name="connsiteX23" fmla="*/ 608697 w 608697"/>
              <a:gd name="connsiteY23" fmla="*/ 175282 h 562124"/>
              <a:gd name="connsiteX24" fmla="*/ 537309 w 608697"/>
              <a:gd name="connsiteY24" fmla="*/ 342593 h 562124"/>
              <a:gd name="connsiteX25" fmla="*/ 356864 w 608697"/>
              <a:gd name="connsiteY25" fmla="*/ 517354 h 562124"/>
              <a:gd name="connsiteX26" fmla="*/ 317104 w 608697"/>
              <a:gd name="connsiteY26" fmla="*/ 556835 h 562124"/>
              <a:gd name="connsiteX27" fmla="*/ 304349 w 608697"/>
              <a:gd name="connsiteY27" fmla="*/ 562124 h 562124"/>
              <a:gd name="connsiteX28" fmla="*/ 291593 w 608697"/>
              <a:gd name="connsiteY28" fmla="*/ 556835 h 562124"/>
              <a:gd name="connsiteX29" fmla="*/ 251834 w 608697"/>
              <a:gd name="connsiteY29" fmla="*/ 517354 h 562124"/>
              <a:gd name="connsiteX30" fmla="*/ 71388 w 608697"/>
              <a:gd name="connsiteY30" fmla="*/ 342593 h 562124"/>
              <a:gd name="connsiteX31" fmla="*/ 0 w 608697"/>
              <a:gd name="connsiteY31" fmla="*/ 175282 h 562124"/>
              <a:gd name="connsiteX32" fmla="*/ 175448 w 608697"/>
              <a:gd name="connsiteY32" fmla="*/ 0 h 562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8697" h="562124">
                <a:moveTo>
                  <a:pt x="186302" y="63862"/>
                </a:moveTo>
                <a:cubicBezTo>
                  <a:pt x="196225" y="63862"/>
                  <a:pt x="204357" y="71907"/>
                  <a:pt x="204357" y="81889"/>
                </a:cubicBezTo>
                <a:cubicBezTo>
                  <a:pt x="204357" y="91871"/>
                  <a:pt x="196300" y="99991"/>
                  <a:pt x="186302" y="99991"/>
                </a:cubicBezTo>
                <a:cubicBezTo>
                  <a:pt x="137808" y="99991"/>
                  <a:pt x="99759" y="137907"/>
                  <a:pt x="99759" y="186326"/>
                </a:cubicBezTo>
                <a:cubicBezTo>
                  <a:pt x="99759" y="196308"/>
                  <a:pt x="91702" y="204428"/>
                  <a:pt x="81705" y="204428"/>
                </a:cubicBezTo>
                <a:cubicBezTo>
                  <a:pt x="71708" y="204428"/>
                  <a:pt x="63650" y="196308"/>
                  <a:pt x="63650" y="186326"/>
                </a:cubicBezTo>
                <a:cubicBezTo>
                  <a:pt x="63650" y="117645"/>
                  <a:pt x="117516" y="63862"/>
                  <a:pt x="186302" y="63862"/>
                </a:cubicBezTo>
                <a:close/>
                <a:moveTo>
                  <a:pt x="175448" y="36129"/>
                </a:moveTo>
                <a:cubicBezTo>
                  <a:pt x="97347" y="36129"/>
                  <a:pt x="36179" y="97213"/>
                  <a:pt x="36179" y="175282"/>
                </a:cubicBezTo>
                <a:cubicBezTo>
                  <a:pt x="36179" y="273687"/>
                  <a:pt x="122933" y="355182"/>
                  <a:pt x="276226" y="490611"/>
                </a:cubicBezTo>
                <a:cubicBezTo>
                  <a:pt x="276450" y="490834"/>
                  <a:pt x="276748" y="491132"/>
                  <a:pt x="276972" y="491356"/>
                </a:cubicBezTo>
                <a:lnTo>
                  <a:pt x="304349" y="518546"/>
                </a:lnTo>
                <a:lnTo>
                  <a:pt x="331725" y="491356"/>
                </a:lnTo>
                <a:cubicBezTo>
                  <a:pt x="331949" y="491132"/>
                  <a:pt x="332247" y="490834"/>
                  <a:pt x="332471" y="490611"/>
                </a:cubicBezTo>
                <a:cubicBezTo>
                  <a:pt x="485764" y="355182"/>
                  <a:pt x="572518" y="273762"/>
                  <a:pt x="572518" y="175282"/>
                </a:cubicBezTo>
                <a:cubicBezTo>
                  <a:pt x="572518" y="97213"/>
                  <a:pt x="511350" y="36129"/>
                  <a:pt x="433249" y="36129"/>
                </a:cubicBezTo>
                <a:cubicBezTo>
                  <a:pt x="390282" y="36129"/>
                  <a:pt x="346196" y="56689"/>
                  <a:pt x="318149" y="89764"/>
                </a:cubicBezTo>
                <a:cubicBezTo>
                  <a:pt x="314717" y="93861"/>
                  <a:pt x="309645" y="96170"/>
                  <a:pt x="304349" y="96170"/>
                </a:cubicBezTo>
                <a:cubicBezTo>
                  <a:pt x="299052" y="96170"/>
                  <a:pt x="293980" y="93861"/>
                  <a:pt x="290548" y="89764"/>
                </a:cubicBezTo>
                <a:cubicBezTo>
                  <a:pt x="262501" y="56689"/>
                  <a:pt x="218415" y="36129"/>
                  <a:pt x="175448" y="36129"/>
                </a:cubicBezTo>
                <a:close/>
                <a:moveTo>
                  <a:pt x="175448" y="0"/>
                </a:moveTo>
                <a:cubicBezTo>
                  <a:pt x="222891" y="0"/>
                  <a:pt x="269736" y="19145"/>
                  <a:pt x="304349" y="51847"/>
                </a:cubicBezTo>
                <a:cubicBezTo>
                  <a:pt x="338961" y="19145"/>
                  <a:pt x="385807" y="0"/>
                  <a:pt x="433249" y="0"/>
                </a:cubicBezTo>
                <a:cubicBezTo>
                  <a:pt x="531640" y="0"/>
                  <a:pt x="608697" y="77026"/>
                  <a:pt x="608697" y="175282"/>
                </a:cubicBezTo>
                <a:cubicBezTo>
                  <a:pt x="608697" y="230258"/>
                  <a:pt x="586020" y="283446"/>
                  <a:pt x="537309" y="342593"/>
                </a:cubicBezTo>
                <a:cubicBezTo>
                  <a:pt x="494865" y="394291"/>
                  <a:pt x="435711" y="447628"/>
                  <a:pt x="356864" y="517354"/>
                </a:cubicBezTo>
                <a:lnTo>
                  <a:pt x="317104" y="556835"/>
                </a:lnTo>
                <a:cubicBezTo>
                  <a:pt x="313598" y="560336"/>
                  <a:pt x="308973" y="562124"/>
                  <a:pt x="304349" y="562124"/>
                </a:cubicBezTo>
                <a:cubicBezTo>
                  <a:pt x="299724" y="562124"/>
                  <a:pt x="295099" y="560336"/>
                  <a:pt x="291593" y="556835"/>
                </a:cubicBezTo>
                <a:lnTo>
                  <a:pt x="251834" y="517354"/>
                </a:lnTo>
                <a:cubicBezTo>
                  <a:pt x="172986" y="447628"/>
                  <a:pt x="113832" y="394291"/>
                  <a:pt x="71388" y="342593"/>
                </a:cubicBezTo>
                <a:cubicBezTo>
                  <a:pt x="22677" y="283446"/>
                  <a:pt x="0" y="230258"/>
                  <a:pt x="0" y="175282"/>
                </a:cubicBezTo>
                <a:cubicBezTo>
                  <a:pt x="0" y="77026"/>
                  <a:pt x="77057" y="0"/>
                  <a:pt x="1754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978314" y="4873357"/>
            <a:ext cx="10251888" cy="1301028"/>
            <a:chOff x="1065400" y="2329497"/>
            <a:chExt cx="10251888" cy="1301028"/>
          </a:xfrm>
        </p:grpSpPr>
        <p:sp>
          <p:nvSpPr>
            <p:cNvPr id="10" name="文本框 9"/>
            <p:cNvSpPr txBox="1"/>
            <p:nvPr/>
          </p:nvSpPr>
          <p:spPr>
            <a:xfrm>
              <a:off x="1065400" y="2984194"/>
              <a:ext cx="102518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fontAlgn="auto">
                <a:lnSpc>
                  <a:spcPct val="150000"/>
                </a:lnSpc>
              </a:pPr>
              <a:r>
                <a:rPr lang="zh-CN" altLang="en-US" sz="1200" dirty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叶子 是不会飞翔的</a:t>
              </a:r>
              <a:r>
                <a:rPr lang="zh-CN" altLang="en-US" sz="1200" dirty="0" smtClean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翅膀翅膀 </a:t>
              </a:r>
              <a:r>
                <a:rPr lang="zh-CN" altLang="en-US" sz="1200" dirty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是落在天上的</a:t>
              </a:r>
              <a:r>
                <a:rPr lang="zh-CN" altLang="en-US" sz="1200" dirty="0" smtClean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叶子天堂 </a:t>
              </a:r>
              <a:r>
                <a:rPr lang="zh-CN" altLang="en-US" sz="1200" dirty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原来应该不是</a:t>
              </a:r>
              <a:r>
                <a:rPr lang="zh-CN" altLang="en-US" sz="1200" dirty="0" smtClean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妄想只是</a:t>
              </a:r>
              <a:r>
                <a:rPr lang="zh-CN" altLang="en-US" sz="1200" dirty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我早已经</a:t>
              </a:r>
              <a:r>
                <a:rPr lang="zh-CN" altLang="en-US" sz="1200" dirty="0" smtClean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遗忘当初</a:t>
              </a:r>
              <a:r>
                <a:rPr lang="zh-CN" altLang="en-US" sz="1200" dirty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怎么开始</a:t>
              </a:r>
              <a:r>
                <a:rPr lang="zh-CN" altLang="en-US" sz="1200" dirty="0" smtClean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飞翔孤单 </a:t>
              </a:r>
              <a:r>
                <a:rPr lang="zh-CN" altLang="en-US" sz="1200" dirty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是一个人的</a:t>
              </a:r>
              <a:r>
                <a:rPr lang="zh-CN" altLang="en-US" sz="1200" dirty="0" smtClean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狂欢狂欢 </a:t>
              </a:r>
              <a:r>
                <a:rPr lang="zh-CN" altLang="en-US" sz="1200" dirty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是一群人的孤单</a:t>
              </a:r>
            </a:p>
            <a:p>
              <a:pPr fontAlgn="auto">
                <a:lnSpc>
                  <a:spcPct val="150000"/>
                </a:lnSpc>
              </a:pPr>
              <a:r>
                <a:rPr lang="zh-CN" altLang="en-US" sz="1200" dirty="0" smtClean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情 </a:t>
              </a:r>
              <a:r>
                <a:rPr lang="zh-CN" altLang="en-US" sz="1200" dirty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原来的开始是</a:t>
              </a:r>
              <a:r>
                <a:rPr lang="zh-CN" altLang="en-US" sz="1200" dirty="0" smtClean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陪伴但</a:t>
              </a:r>
              <a:r>
                <a:rPr lang="zh-CN" altLang="en-US" sz="1200" dirty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我也渐渐地</a:t>
              </a:r>
              <a:r>
                <a:rPr lang="zh-CN" altLang="en-US" sz="1200" dirty="0" smtClean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遗忘当时</a:t>
              </a:r>
              <a:r>
                <a:rPr lang="zh-CN" altLang="en-US" sz="1200" dirty="0">
                  <a:latin typeface="方正喵呜体" panose="02010600010101010101" pitchFamily="2" charset="-122"/>
                  <a:ea typeface="方正喵呜体" panose="02010600010101010101" pitchFamily="2" charset="-122"/>
                  <a:sym typeface="+mn-ea"/>
                </a:rPr>
                <a:t>是怎样有人陪伴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65401" y="2329497"/>
              <a:ext cx="3775393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dirty="0"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叶子是不会飞翔的翅膀</a:t>
              </a: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1192401" y="2911198"/>
              <a:ext cx="6223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矩形 16"/>
          <p:cNvSpPr/>
          <p:nvPr/>
        </p:nvSpPr>
        <p:spPr>
          <a:xfrm>
            <a:off x="3459125" y="163291"/>
            <a:ext cx="5273749" cy="77617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6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肆 </a:t>
            </a:r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  </a:t>
            </a:r>
            <a:r>
              <a:rPr lang="zh-CN" altLang="en-US" sz="3200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sz="3200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4175304" y="289218"/>
            <a:ext cx="0" cy="552893"/>
          </a:xfrm>
          <a:prstGeom prst="line">
            <a:avLst/>
          </a:prstGeom>
          <a:ln>
            <a:solidFill>
              <a:srgbClr val="6CA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10" y="487633"/>
            <a:ext cx="5548590" cy="554249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7633"/>
            <a:ext cx="5548590" cy="5542492"/>
          </a:xfrm>
          <a:prstGeom prst="rect">
            <a:avLst/>
          </a:prstGeom>
        </p:spPr>
      </p:pic>
      <p:sp>
        <p:nvSpPr>
          <p:cNvPr id="13" name="PA_库_矩形 12"/>
          <p:cNvSpPr/>
          <p:nvPr>
            <p:custDataLst>
              <p:tags r:id="rId1"/>
            </p:custDataLst>
          </p:nvPr>
        </p:nvSpPr>
        <p:spPr>
          <a:xfrm>
            <a:off x="4008473" y="487327"/>
            <a:ext cx="4231759" cy="5543104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PA_库_图片 1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618" y="2000337"/>
            <a:ext cx="1505004" cy="4198443"/>
          </a:xfrm>
          <a:prstGeom prst="rect">
            <a:avLst/>
          </a:prstGeom>
        </p:spPr>
      </p:pic>
      <p:pic>
        <p:nvPicPr>
          <p:cNvPr id="15" name="PA_库_图片 1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4139061" y="318978"/>
            <a:ext cx="1505004" cy="4198443"/>
          </a:xfrm>
          <a:prstGeom prst="rect">
            <a:avLst/>
          </a:prstGeom>
        </p:spPr>
      </p:pic>
      <p:sp>
        <p:nvSpPr>
          <p:cNvPr id="16" name="PA_库_文本框 15"/>
          <p:cNvSpPr txBox="1"/>
          <p:nvPr>
            <p:custDataLst>
              <p:tags r:id="rId4"/>
            </p:custDataLst>
          </p:nvPr>
        </p:nvSpPr>
        <p:spPr>
          <a:xfrm>
            <a:off x="5579382" y="1182133"/>
            <a:ext cx="1200329" cy="432426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6600" dirty="0" smtClean="0">
                <a:blipFill>
                  <a:blip r:embed="rId10"/>
                  <a:stretch>
                    <a:fillRect/>
                  </a:stretch>
                </a:blip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未完待续</a:t>
            </a:r>
            <a:r>
              <a:rPr lang="en-US" altLang="zh-CN" sz="6600" dirty="0" smtClean="0">
                <a:blipFill>
                  <a:blip r:embed="rId10"/>
                  <a:stretch>
                    <a:fillRect/>
                  </a:stretch>
                </a:blip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…</a:t>
            </a:r>
            <a:endParaRPr lang="zh-CN" altLang="en-US" sz="6600" dirty="0">
              <a:blipFill>
                <a:blip r:embed="rId10"/>
                <a:stretch>
                  <a:fillRect/>
                </a:stretch>
              </a:blip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utoUpdateAnimBg="0"/>
      <p:bldP spid="16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618" y="348188"/>
            <a:ext cx="6278764" cy="6161624"/>
          </a:xfrm>
          <a:prstGeom prst="rect">
            <a:avLst/>
          </a:prstGeom>
        </p:spPr>
      </p:pic>
      <p:sp>
        <p:nvSpPr>
          <p:cNvPr id="39" name="PA_库_矩形 38"/>
          <p:cNvSpPr/>
          <p:nvPr>
            <p:custDataLst>
              <p:tags r:id="rId1"/>
            </p:custDataLst>
          </p:nvPr>
        </p:nvSpPr>
        <p:spPr>
          <a:xfrm>
            <a:off x="4459590" y="1679943"/>
            <a:ext cx="3264196" cy="3264196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PA_库_文本框 39"/>
          <p:cNvSpPr txBox="1"/>
          <p:nvPr>
            <p:custDataLst>
              <p:tags r:id="rId2"/>
            </p:custDataLst>
          </p:nvPr>
        </p:nvSpPr>
        <p:spPr>
          <a:xfrm>
            <a:off x="5279761" y="1831638"/>
            <a:ext cx="1661993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9600" dirty="0">
                <a:blipFill>
                  <a:blip r:embed="rId9"/>
                  <a:stretch>
                    <a:fillRect/>
                  </a:stretch>
                </a:blip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</a:t>
            </a:r>
          </a:p>
        </p:txBody>
      </p:sp>
      <p:pic>
        <p:nvPicPr>
          <p:cNvPr id="41" name="PA_库_图片 4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430" y="3193714"/>
            <a:ext cx="756515" cy="988938"/>
          </a:xfrm>
          <a:prstGeom prst="rect">
            <a:avLst/>
          </a:prstGeom>
        </p:spPr>
      </p:pic>
      <p:sp>
        <p:nvSpPr>
          <p:cNvPr id="42" name="PA_库_矩形 41"/>
          <p:cNvSpPr/>
          <p:nvPr>
            <p:custDataLst>
              <p:tags r:id="rId4"/>
            </p:custDataLst>
          </p:nvPr>
        </p:nvSpPr>
        <p:spPr>
          <a:xfrm>
            <a:off x="4864262" y="4190658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utoUpdateAnimBg="0"/>
      <p:bldP spid="40" grpId="0" autoUpdateAnimBg="0"/>
      <p:bldP spid="42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" t="22648" r="2598"/>
          <a:stretch>
            <a:fillRect/>
          </a:stretch>
        </p:blipFill>
        <p:spPr>
          <a:xfrm>
            <a:off x="312821" y="288758"/>
            <a:ext cx="11562348" cy="6287168"/>
          </a:xfrm>
          <a:prstGeom prst="rect">
            <a:avLst/>
          </a:prstGeom>
        </p:spPr>
      </p:pic>
      <p:sp>
        <p:nvSpPr>
          <p:cNvPr id="7" name="PA_DonQ_文本框 6"/>
          <p:cNvSpPr txBox="1"/>
          <p:nvPr>
            <p:custDataLst>
              <p:tags r:id="rId2"/>
            </p:custDataLst>
          </p:nvPr>
        </p:nvSpPr>
        <p:spPr>
          <a:xfrm>
            <a:off x="3350833" y="1753408"/>
            <a:ext cx="54863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其</a:t>
            </a:r>
            <a:r>
              <a:rPr lang="zh-CN" altLang="en-US" sz="96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叶蓁蓁</a:t>
            </a:r>
          </a:p>
        </p:txBody>
      </p:sp>
      <p:sp>
        <p:nvSpPr>
          <p:cNvPr id="8" name="PA_DonQ_矩形 7"/>
          <p:cNvSpPr/>
          <p:nvPr>
            <p:custDataLst>
              <p:tags r:id="rId3"/>
            </p:custDataLst>
          </p:nvPr>
        </p:nvSpPr>
        <p:spPr>
          <a:xfrm>
            <a:off x="2938871" y="3432342"/>
            <a:ext cx="6310245" cy="400110"/>
          </a:xfrm>
          <a:prstGeom prst="rect">
            <a:avLst/>
          </a:prstGeom>
          <a:solidFill>
            <a:srgbClr val="6CA793">
              <a:alpha val="69804"/>
            </a:srgbClr>
          </a:solidFill>
        </p:spPr>
        <p:txBody>
          <a:bodyPr wrap="square">
            <a:spAutoFit/>
          </a:bodyPr>
          <a:lstStyle/>
          <a:p>
            <a:pPr algn="dist"/>
            <a:r>
              <a:rPr lang="zh-CN" altLang="en-US" sz="20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</a:p>
        </p:txBody>
      </p:sp>
      <p:sp>
        <p:nvSpPr>
          <p:cNvPr id="13" name="PA_DonQ_矩形 12"/>
          <p:cNvSpPr/>
          <p:nvPr>
            <p:custDataLst>
              <p:tags r:id="rId4"/>
            </p:custDataLst>
          </p:nvPr>
        </p:nvSpPr>
        <p:spPr>
          <a:xfrm>
            <a:off x="2772013" y="4154043"/>
            <a:ext cx="66479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此处添加详细文本描述，建议与标题相关并符合整体语言风格</a:t>
            </a:r>
            <a:r>
              <a:rPr lang="zh-CN" altLang="en-US" dirty="0" smtClean="0">
                <a:solidFill>
                  <a:schemeClr val="bg1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，</a:t>
            </a:r>
            <a:endParaRPr lang="en-US" altLang="zh-CN" dirty="0" smtClean="0">
              <a:solidFill>
                <a:schemeClr val="bg1"/>
              </a:solidFill>
              <a:latin typeface="方正喵呜体" panose="02010600010101010101" pitchFamily="2" charset="-122"/>
              <a:ea typeface="方正喵呜体" panose="02010600010101010101" pitchFamily="2" charset="-122"/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语言</a:t>
            </a:r>
            <a:r>
              <a:rPr lang="zh-CN" altLang="en-US" dirty="0">
                <a:solidFill>
                  <a:schemeClr val="bg1"/>
                </a:solidFill>
                <a:latin typeface="方正喵呜体" panose="02010600010101010101" pitchFamily="2" charset="-122"/>
                <a:ea typeface="方正喵呜体" panose="02010600010101010101" pitchFamily="2" charset="-122"/>
              </a:rPr>
              <a:t>描述尽量简洁生动。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0.2*sin(2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0" y="0"/>
                                      <p:to x="100000" y="100000"/>
                                    </p:animScale>
                                    <p:animEffect filter="fade">
                                      <p:cBhvr>
                                        <p:cTn id="10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0.2*sin(2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0" y="0"/>
                                      <p:to x="100000" y="100000"/>
                                    </p:animScale>
                                    <p:animEffect filter="fade">
                                      <p:cBhvr>
                                        <p:cTn id="1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1+#ppt_h/2-(1+#ppt_h/2-#ppt_y)/#ppt_y*$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0.2*sin(2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from x="20000" y="20000"/>
                                      <p:to x="100000" y="100000"/>
                                    </p:animScale>
                                    <p:animEffect filter="fade">
                                      <p:cBhvr>
                                        <p:cTn id="2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87680" y="670560"/>
            <a:ext cx="3337560" cy="373253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917315" y="670560"/>
            <a:ext cx="2178685" cy="3732530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87680" y="4620260"/>
            <a:ext cx="5608320" cy="1166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</a:t>
            </a: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翅膀翅膀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是落在天上的</a:t>
            </a: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叶子天堂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原来应该不是</a:t>
            </a: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妄想只是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我早已经</a:t>
            </a: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遗忘当初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怎么开始</a:t>
            </a: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飞翔孤单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是一个人的</a:t>
            </a: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狂欢狂欢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是一群人的</a:t>
            </a: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孤单爱情 </a:t>
            </a: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原来的开始是</a:t>
            </a:r>
            <a:r>
              <a:rPr lang="zh-CN" altLang="en-US" sz="16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陪伴</a:t>
            </a:r>
            <a:endParaRPr lang="zh-CN" altLang="en-US" sz="16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438900" y="670560"/>
            <a:ext cx="4998720" cy="3752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翅膀 是落在天上的叶子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天堂 原来应该不是妄想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只是我早已经遗忘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当初怎么开始飞翔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孤单 是一个人的狂欢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狂欢 是一群人的孤单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爱情 原来的开始是陪伴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但我也渐渐地遗忘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当时是怎样有人陪伴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438900" y="5320665"/>
            <a:ext cx="48006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TypeLand 康熙字典體試用版" charset="-120"/>
                <a:ea typeface="TypeLand 康熙字典體試用版" charset="-120"/>
                <a:sym typeface="+mn-ea"/>
              </a:rPr>
              <a:t>叶子是不会飞翔的翅膀</a:t>
            </a:r>
          </a:p>
        </p:txBody>
      </p:sp>
      <p:pic>
        <p:nvPicPr>
          <p:cNvPr id="10" name="图片 9" descr="b9fd6c040cde2c02f120e3ad1f7fa5b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9510" y="-1270"/>
            <a:ext cx="3428365" cy="185483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8" grpId="0"/>
      <p:bldP spid="8" grpId="1"/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/>
          <p:cNvPicPr>
            <a:picLocks noGrp="1" noChangeAspect="1"/>
          </p:cNvPicPr>
          <p:nvPr>
            <p:ph type="pic" sz="quarter" idx="3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3" r="5683"/>
          <a:stretch>
            <a:fillRect/>
          </a:stretch>
        </p:blipFill>
        <p:spPr/>
      </p:pic>
      <p:sp>
        <p:nvSpPr>
          <p:cNvPr id="8" name="TextBox 7"/>
          <p:cNvSpPr txBox="1"/>
          <p:nvPr/>
        </p:nvSpPr>
        <p:spPr>
          <a:xfrm>
            <a:off x="1956159" y="630345"/>
            <a:ext cx="8279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TypeLand 康熙字典體試用版" charset="-120"/>
                <a:ea typeface="TypeLand 康熙字典體試用版" charset="-120"/>
                <a:sym typeface="+mn-ea"/>
              </a:rPr>
              <a:t>叶子是不会飞翔的翅膀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09151" y="1527092"/>
            <a:ext cx="9373697" cy="709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14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原来应该不是妄想只是我早已经遗忘当初怎么开始飞翔孤单 是一个人的狂欢狂欢 是一群人的孤单爱情 原来的开始是陪伴</a:t>
            </a:r>
          </a:p>
        </p:txBody>
      </p:sp>
      <p:grpSp>
        <p:nvGrpSpPr>
          <p:cNvPr id="37" name="Group 36"/>
          <p:cNvGrpSpPr/>
          <p:nvPr/>
        </p:nvGrpSpPr>
        <p:grpSpPr>
          <a:xfrm rot="10800000">
            <a:off x="5261474" y="4924159"/>
            <a:ext cx="1669050" cy="1855694"/>
            <a:chOff x="3052481" y="1411941"/>
            <a:chExt cx="1669050" cy="1855694"/>
          </a:xfrm>
        </p:grpSpPr>
        <p:sp>
          <p:nvSpPr>
            <p:cNvPr id="38" name="Isosceles Triangle 37"/>
            <p:cNvSpPr/>
            <p:nvPr/>
          </p:nvSpPr>
          <p:spPr>
            <a:xfrm>
              <a:off x="3052482" y="1411941"/>
              <a:ext cx="1669049" cy="1438835"/>
            </a:xfrm>
            <a:prstGeom prst="triangle">
              <a:avLst/>
            </a:prstGeom>
            <a:noFill/>
            <a:ln w="28575">
              <a:solidFill>
                <a:srgbClr val="6CA7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9" name="Isosceles Triangle 38"/>
            <p:cNvSpPr/>
            <p:nvPr/>
          </p:nvSpPr>
          <p:spPr>
            <a:xfrm>
              <a:off x="3052481" y="1828800"/>
              <a:ext cx="1669049" cy="1438835"/>
            </a:xfrm>
            <a:prstGeom prst="triangle">
              <a:avLst/>
            </a:prstGeom>
            <a:noFill/>
            <a:ln w="76200">
              <a:solidFill>
                <a:srgbClr val="6CA7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sz="quarter" idx="3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77076">
            <a:off x="-1173430" y="813463"/>
            <a:ext cx="8349775" cy="6269604"/>
          </a:xfrm>
        </p:spPr>
      </p:pic>
      <p:sp>
        <p:nvSpPr>
          <p:cNvPr id="9" name="TextBox 8"/>
          <p:cNvSpPr txBox="1"/>
          <p:nvPr/>
        </p:nvSpPr>
        <p:spPr>
          <a:xfrm>
            <a:off x="6720696" y="344213"/>
            <a:ext cx="52768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latin typeface="TypeLand 康熙字典體試用版" charset="-120"/>
                <a:ea typeface="TypeLand 康熙字典體試用版" charset="-120"/>
                <a:sym typeface="+mn-ea"/>
              </a:rPr>
              <a:t>叶子是不会飞翔的翅膀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72378" y="2847481"/>
            <a:ext cx="5257800" cy="898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2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原来应该不是妄想只是我早已经遗忘当初怎么开始飞翔孤单 是一个人的狂欢狂欢 是一群人的孤单爱情 原来的开始是陪伴</a:t>
            </a:r>
          </a:p>
        </p:txBody>
      </p:sp>
      <p:sp>
        <p:nvSpPr>
          <p:cNvPr id="17" name="Diamond 16"/>
          <p:cNvSpPr/>
          <p:nvPr/>
        </p:nvSpPr>
        <p:spPr>
          <a:xfrm>
            <a:off x="3620544" y="2587950"/>
            <a:ext cx="4270050" cy="4270050"/>
          </a:xfrm>
          <a:prstGeom prst="diamond">
            <a:avLst/>
          </a:prstGeom>
          <a:noFill/>
          <a:ln w="76200">
            <a:solidFill>
              <a:srgbClr val="6CA7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8" name="Diamond 17"/>
          <p:cNvSpPr/>
          <p:nvPr/>
        </p:nvSpPr>
        <p:spPr>
          <a:xfrm flipV="1">
            <a:off x="4976928" y="1639379"/>
            <a:ext cx="1557282" cy="1557282"/>
          </a:xfrm>
          <a:prstGeom prst="diamond">
            <a:avLst/>
          </a:prstGeom>
          <a:noFill/>
          <a:ln w="76200">
            <a:solidFill>
              <a:srgbClr val="6CA7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94591" y="4291210"/>
            <a:ext cx="37219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TypeLand 康熙字典體試用版" charset="-120"/>
                <a:ea typeface="TypeLand 康熙字典體試用版" charset="-120"/>
                <a:sym typeface="+mn-ea"/>
              </a:rPr>
              <a:t>叶子是</a:t>
            </a:r>
            <a:r>
              <a:rPr lang="zh-CN" altLang="en-US" sz="2800" dirty="0" smtClean="0">
                <a:latin typeface="TypeLand 康熙字典體試用版" charset="-120"/>
                <a:ea typeface="TypeLand 康熙字典體試用版" charset="-120"/>
                <a:sym typeface="+mn-ea"/>
              </a:rPr>
              <a:t>不会</a:t>
            </a:r>
            <a:endParaRPr lang="en-US" altLang="zh-CN" sz="2800" dirty="0" smtClean="0">
              <a:latin typeface="TypeLand 康熙字典體試用版" charset="-120"/>
              <a:ea typeface="TypeLand 康熙字典體試用版" charset="-120"/>
              <a:sym typeface="+mn-ea"/>
            </a:endParaRPr>
          </a:p>
          <a:p>
            <a:pPr algn="ctr"/>
            <a:r>
              <a:rPr lang="zh-CN" altLang="en-US" sz="2800" dirty="0" smtClean="0">
                <a:latin typeface="TypeLand 康熙字典體試用版" charset="-120"/>
                <a:ea typeface="TypeLand 康熙字典體試用版" charset="-120"/>
                <a:sym typeface="+mn-ea"/>
              </a:rPr>
              <a:t>飞翔</a:t>
            </a:r>
            <a:r>
              <a:rPr lang="zh-CN" altLang="en-US" sz="2800" dirty="0">
                <a:latin typeface="TypeLand 康熙字典體試用版" charset="-120"/>
                <a:ea typeface="TypeLand 康熙字典體試用版" charset="-120"/>
                <a:sym typeface="+mn-ea"/>
              </a:rPr>
              <a:t>的翅膀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7" grpId="0" animBg="1"/>
      <p:bldP spid="18" grpId="0" animBg="1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618" y="348188"/>
            <a:ext cx="6278764" cy="6161624"/>
          </a:xfrm>
          <a:prstGeom prst="rect">
            <a:avLst/>
          </a:prstGeom>
        </p:spPr>
      </p:pic>
      <p:sp>
        <p:nvSpPr>
          <p:cNvPr id="39" name="PA_库_矩形 38"/>
          <p:cNvSpPr/>
          <p:nvPr>
            <p:custDataLst>
              <p:tags r:id="rId1"/>
            </p:custDataLst>
          </p:nvPr>
        </p:nvSpPr>
        <p:spPr>
          <a:xfrm>
            <a:off x="4459590" y="1679943"/>
            <a:ext cx="3264196" cy="3264196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PA_库_文本框 39"/>
          <p:cNvSpPr txBox="1"/>
          <p:nvPr>
            <p:custDataLst>
              <p:tags r:id="rId2"/>
            </p:custDataLst>
          </p:nvPr>
        </p:nvSpPr>
        <p:spPr>
          <a:xfrm>
            <a:off x="5279761" y="1870275"/>
            <a:ext cx="1661993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9600" dirty="0" smtClean="0">
                <a:blipFill>
                  <a:blip r:embed="rId9"/>
                  <a:stretch>
                    <a:fillRect/>
                  </a:stretch>
                </a:blip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贰</a:t>
            </a:r>
            <a:endParaRPr lang="zh-CN" altLang="en-US" sz="9600" dirty="0">
              <a:blipFill>
                <a:blip r:embed="rId9"/>
                <a:stretch>
                  <a:fillRect/>
                </a:stretch>
              </a:blip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41" name="PA_库_图片 4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430" y="3098058"/>
            <a:ext cx="756515" cy="988938"/>
          </a:xfrm>
          <a:prstGeom prst="rect">
            <a:avLst/>
          </a:prstGeom>
        </p:spPr>
      </p:pic>
      <p:sp>
        <p:nvSpPr>
          <p:cNvPr id="42" name="PA_库_矩形 41"/>
          <p:cNvSpPr/>
          <p:nvPr>
            <p:custDataLst>
              <p:tags r:id="rId4"/>
            </p:custDataLst>
          </p:nvPr>
        </p:nvSpPr>
        <p:spPr>
          <a:xfrm>
            <a:off x="4864262" y="4220014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6CA79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叶子是不会飞翔的翅膀</a:t>
            </a:r>
            <a:endParaRPr lang="zh-CN" altLang="en-US" dirty="0">
              <a:solidFill>
                <a:srgbClr val="6CA793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utoUpdateAnimBg="0"/>
      <p:bldP spid="40" grpId="0" autoUpdateAnimBg="0"/>
      <p:bldP spid="42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401310" y="930275"/>
            <a:ext cx="5719445" cy="2277745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343799" y="930275"/>
            <a:ext cx="615553" cy="41465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latin typeface="TypeLand 康熙字典體試用版" charset="-120"/>
                <a:ea typeface="TypeLand 康熙字典體試用版" charset="-120"/>
                <a:sym typeface="+mn-ea"/>
              </a:rPr>
              <a:t>叶子是不会飞翔的翅膀</a:t>
            </a:r>
          </a:p>
        </p:txBody>
      </p:sp>
      <p:sp>
        <p:nvSpPr>
          <p:cNvPr id="10" name="矩形 9"/>
          <p:cNvSpPr/>
          <p:nvPr/>
        </p:nvSpPr>
        <p:spPr>
          <a:xfrm>
            <a:off x="1062355" y="930275"/>
            <a:ext cx="2964815" cy="5031105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TextBox 11"/>
          <p:cNvSpPr txBox="1"/>
          <p:nvPr/>
        </p:nvSpPr>
        <p:spPr>
          <a:xfrm>
            <a:off x="5401310" y="3716020"/>
            <a:ext cx="571944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0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原来应该不是妄想只是我早已经遗忘当初怎么开始飞翔孤单 是一个人的狂欢狂欢 是一群人的孤单爱情 原来的开始是</a:t>
            </a:r>
            <a:r>
              <a:rPr lang="zh-CN" altLang="en-US" sz="1000" dirty="0" smtClean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陪伴</a:t>
            </a:r>
            <a:endParaRPr lang="en-US" altLang="zh-CN" sz="1000" dirty="0" smtClean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endParaRPr lang="en-US" altLang="zh-CN" sz="10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0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原来应该不是妄想只是我早已经遗忘当初怎么开始飞翔孤单 是一个人的狂欢狂欢 是一群人的孤单爱情 原来的开始是陪伴</a:t>
            </a:r>
          </a:p>
          <a:p>
            <a:pPr fontAlgn="auto">
              <a:lnSpc>
                <a:spcPct val="150000"/>
              </a:lnSpc>
            </a:pPr>
            <a:endParaRPr lang="en-US" altLang="zh-CN" sz="1000" dirty="0" smtClean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endParaRPr lang="en-US" altLang="zh-CN" sz="10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000" dirty="0"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叶子 是不会飞翔的翅膀翅膀 是落在天上的叶子天堂 原来应该不是妄想只是我早已经遗忘当初怎么开始飞翔孤单 是一个人的狂欢狂欢 是一群人的孤单爱情 原来的开始是陪伴</a:t>
            </a:r>
          </a:p>
          <a:p>
            <a:pPr fontAlgn="auto">
              <a:lnSpc>
                <a:spcPct val="150000"/>
              </a:lnSpc>
            </a:pPr>
            <a:endParaRPr lang="zh-CN" altLang="en-US" sz="1000" dirty="0"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7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9" grpId="0"/>
      <p:bldP spid="9" grpId="1"/>
      <p:bldP spid="10" grpId="0" animBg="1"/>
      <p:bldP spid="10" grpId="1" bldLvl="0" animBg="1"/>
      <p:bldP spid="1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" val="20170812143230"/>
  <p:tag name="MH_LIBRARY" val="GRAPHIC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812151436"/>
  <p:tag name="MH_LIBRARY" val="GRAPHIC"/>
  <p:tag name="MH_TYPE" val="Text"/>
  <p:tag name="MH_ORDER" val="1"/>
  <p:tag name="PA" val="v4.0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812151436"/>
  <p:tag name="MH_LIBRARY" val="GRAPHIC"/>
  <p:tag name="MH_TYPE" val="Picture"/>
  <p:tag name="MH_ORDER" val="1"/>
  <p:tag name="PA" val="v4.0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812151436"/>
  <p:tag name="MH_LIBRARY" val="GRAPHIC"/>
  <p:tag name="MH_TYPE" val="Picture"/>
  <p:tag name="MH_ORDER" val="2"/>
  <p:tag name="PA" val="v4.0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812151436"/>
  <p:tag name="MH_LIBRARY" val="GRAPHIC"/>
  <p:tag name="MH_TYPE" val="Picture"/>
  <p:tag name="MH_ORDER" val="3"/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812151436"/>
  <p:tag name="MH_LIBRARY" val="GRAPHIC"/>
  <p:tag name="MH_TYPE" val="Other"/>
  <p:tag name="MH_ORDER" val="1"/>
  <p:tag name="PA" val="v4.0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812151436"/>
  <p:tag name="MH_LIBRARY" val="GRAPHIC"/>
  <p:tag name="MH_TYPE" val="Other"/>
  <p:tag name="MH_ORDER" val="2"/>
  <p:tag name="PA" val="v4.0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812151436"/>
  <p:tag name="MH_LIBRARY" val="GRAPHIC"/>
  <p:tag name="MH_TYPE" val="Other"/>
  <p:tag name="MH_ORDER" val="1"/>
  <p:tag name="PA" val="v4.0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1333</Words>
  <Application>Microsoft Office PowerPoint</Application>
  <PresentationFormat>自定义</PresentationFormat>
  <Paragraphs>161</Paragraphs>
  <Slides>23</Slides>
  <Notes>23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4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吴晓</cp:lastModifiedBy>
  <cp:revision>70</cp:revision>
  <dcterms:created xsi:type="dcterms:W3CDTF">2017-10-24T12:33:00Z</dcterms:created>
  <dcterms:modified xsi:type="dcterms:W3CDTF">2018-12-22T01:38:27Z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2052-11.1.0.8013</vt:lpwstr>
  </property>
</Properties>
</file>

<file path=docProps/thumbnail.jpeg>
</file>